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7" r:id="rId2"/>
    <p:sldId id="266" r:id="rId3"/>
    <p:sldId id="257" r:id="rId4"/>
    <p:sldId id="263" r:id="rId5"/>
    <p:sldId id="264" r:id="rId6"/>
    <p:sldId id="258" r:id="rId7"/>
    <p:sldId id="259" r:id="rId8"/>
    <p:sldId id="260" r:id="rId9"/>
    <p:sldId id="261" r:id="rId10"/>
    <p:sldId id="262" r:id="rId11"/>
    <p:sldId id="265" r:id="rId1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E7D484-2222-4E74-8ED8-A632D5EE15F8}" v="1" dt="2022-03-23T07:32:05.065"/>
    <p1510:client id="{F8B55D84-14C7-4683-B3E4-0ECB1A0230B0}" v="13" dt="2022-03-22T16:08:01.4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72361" autoAdjust="0"/>
  </p:normalViewPr>
  <p:slideViewPr>
    <p:cSldViewPr snapToGrid="0">
      <p:cViewPr varScale="1">
        <p:scale>
          <a:sx n="81" d="100"/>
          <a:sy n="81" d="100"/>
        </p:scale>
        <p:origin x="1692" y="9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owler, Paul" userId="d1fec49a-cff2-4d28-92c1-c9032bf6a49a" providerId="ADAL" clId="{8BAED673-D79E-4787-9535-FC3242605624}"/>
    <pc:docChg chg="undo redo custSel addSld modSld modMainMaster modNotesMaster">
      <pc:chgData name="Trowler, Paul" userId="d1fec49a-cff2-4d28-92c1-c9032bf6a49a" providerId="ADAL" clId="{8BAED673-D79E-4787-9535-FC3242605624}" dt="2022-03-21T14:47:40.628" v="7137" actId="255"/>
      <pc:docMkLst>
        <pc:docMk/>
      </pc:docMkLst>
      <pc:sldChg chg="addSp delSp modSp mod modMedia setBg setClrOvrMap">
        <pc:chgData name="Trowler, Paul" userId="d1fec49a-cff2-4d28-92c1-c9032bf6a49a" providerId="ADAL" clId="{8BAED673-D79E-4787-9535-FC3242605624}" dt="2022-03-21T11:20:59.435" v="6099" actId="26606"/>
        <pc:sldMkLst>
          <pc:docMk/>
          <pc:sldMk cId="3055331588" sldId="256"/>
        </pc:sldMkLst>
        <pc:spChg chg="mod">
          <ac:chgData name="Trowler, Paul" userId="d1fec49a-cff2-4d28-92c1-c9032bf6a49a" providerId="ADAL" clId="{8BAED673-D79E-4787-9535-FC3242605624}" dt="2022-03-21T11:20:59.435" v="6099" actId="26606"/>
          <ac:spMkLst>
            <pc:docMk/>
            <pc:sldMk cId="3055331588" sldId="256"/>
            <ac:spMk id="2" creationId="{09F4535B-2D6E-4C70-BAD5-39B778BCC38C}"/>
          </ac:spMkLst>
        </pc:spChg>
        <pc:spChg chg="mod">
          <ac:chgData name="Trowler, Paul" userId="d1fec49a-cff2-4d28-92c1-c9032bf6a49a" providerId="ADAL" clId="{8BAED673-D79E-4787-9535-FC3242605624}" dt="2022-03-21T11:20:59.435" v="6099" actId="26606"/>
          <ac:spMkLst>
            <pc:docMk/>
            <pc:sldMk cId="3055331588" sldId="256"/>
            <ac:spMk id="3" creationId="{5067B09E-8753-4482-A864-404DAF7166EB}"/>
          </ac:spMkLst>
        </pc:spChg>
        <pc:spChg chg="mod">
          <ac:chgData name="Trowler, Paul" userId="d1fec49a-cff2-4d28-92c1-c9032bf6a49a" providerId="ADAL" clId="{8BAED673-D79E-4787-9535-FC3242605624}" dt="2022-03-16T10:45:50.387" v="6084" actId="26606"/>
          <ac:spMkLst>
            <pc:docMk/>
            <pc:sldMk cId="3055331588" sldId="256"/>
            <ac:spMk id="4" creationId="{7563B490-0716-4465-840E-473196795C12}"/>
          </ac:spMkLst>
        </pc:spChg>
        <pc:spChg chg="add">
          <ac:chgData name="Trowler, Paul" userId="d1fec49a-cff2-4d28-92c1-c9032bf6a49a" providerId="ADAL" clId="{8BAED673-D79E-4787-9535-FC3242605624}" dt="2022-03-16T10:45:50.387" v="6084" actId="26606"/>
          <ac:spMkLst>
            <pc:docMk/>
            <pc:sldMk cId="3055331588" sldId="256"/>
            <ac:spMk id="10" creationId="{C1DD1A8A-57D5-4A81-AD04-532B043C5611}"/>
          </ac:spMkLst>
        </pc:spChg>
        <pc:spChg chg="add">
          <ac:chgData name="Trowler, Paul" userId="d1fec49a-cff2-4d28-92c1-c9032bf6a49a" providerId="ADAL" clId="{8BAED673-D79E-4787-9535-FC3242605624}" dt="2022-03-16T10:45:50.387" v="6084" actId="26606"/>
          <ac:spMkLst>
            <pc:docMk/>
            <pc:sldMk cId="3055331588" sldId="256"/>
            <ac:spMk id="12" creationId="{007891EC-4501-44ED-A8C8-B11B6DB767AB}"/>
          </ac:spMkLst>
        </pc:spChg>
        <pc:spChg chg="del">
          <ac:chgData name="Trowler, Paul" userId="d1fec49a-cff2-4d28-92c1-c9032bf6a49a" providerId="ADAL" clId="{8BAED673-D79E-4787-9535-FC3242605624}" dt="2022-03-21T11:20:59.435" v="6099" actId="26606"/>
          <ac:spMkLst>
            <pc:docMk/>
            <pc:sldMk cId="3055331588" sldId="256"/>
            <ac:spMk id="45" creationId="{C1DD1A8A-57D5-4A81-AD04-532B043C5611}"/>
          </ac:spMkLst>
        </pc:spChg>
        <pc:spChg chg="del">
          <ac:chgData name="Trowler, Paul" userId="d1fec49a-cff2-4d28-92c1-c9032bf6a49a" providerId="ADAL" clId="{8BAED673-D79E-4787-9535-FC3242605624}" dt="2022-03-21T11:20:59.435" v="6099" actId="26606"/>
          <ac:spMkLst>
            <pc:docMk/>
            <pc:sldMk cId="3055331588" sldId="256"/>
            <ac:spMk id="46" creationId="{007891EC-4501-44ED-A8C8-B11B6DB767AB}"/>
          </ac:spMkLst>
        </pc:spChg>
        <pc:spChg chg="add">
          <ac:chgData name="Trowler, Paul" userId="d1fec49a-cff2-4d28-92c1-c9032bf6a49a" providerId="ADAL" clId="{8BAED673-D79E-4787-9535-FC3242605624}" dt="2022-03-21T11:20:59.435" v="6099" actId="26606"/>
          <ac:spMkLst>
            <pc:docMk/>
            <pc:sldMk cId="3055331588" sldId="256"/>
            <ac:spMk id="51" creationId="{71B2258F-86CA-4D4D-8270-BC05FCDEBFB3}"/>
          </ac:spMkLst>
        </pc:spChg>
        <pc:picChg chg="add mod">
          <ac:chgData name="Trowler, Paul" userId="d1fec49a-cff2-4d28-92c1-c9032bf6a49a" providerId="ADAL" clId="{8BAED673-D79E-4787-9535-FC3242605624}" dt="2022-03-16T10:45:51.273" v="6086"/>
          <ac:picMkLst>
            <pc:docMk/>
            <pc:sldMk cId="3055331588" sldId="256"/>
            <ac:picMk id="6" creationId="{03465D37-8614-0A9F-02E0-BFB231ADCC36}"/>
          </ac:picMkLst>
        </pc:picChg>
        <pc:picChg chg="mod">
          <ac:chgData name="Trowler, Paul" userId="d1fec49a-cff2-4d28-92c1-c9032bf6a49a" providerId="ADAL" clId="{8BAED673-D79E-4787-9535-FC3242605624}" dt="2022-03-21T11:20:59.435" v="6099" actId="26606"/>
          <ac:picMkLst>
            <pc:docMk/>
            <pc:sldMk cId="3055331588" sldId="256"/>
            <ac:picMk id="23" creationId="{37EFA648-2376-81F0-B2EF-F14BDA2683CF}"/>
          </ac:picMkLst>
        </pc:picChg>
      </pc:sldChg>
      <pc:sldChg chg="addSp delSp modSp new mod setBg modNotesTx">
        <pc:chgData name="Trowler, Paul" userId="d1fec49a-cff2-4d28-92c1-c9032bf6a49a" providerId="ADAL" clId="{8BAED673-D79E-4787-9535-FC3242605624}" dt="2022-03-21T11:31:40.533" v="6662" actId="20577"/>
        <pc:sldMkLst>
          <pc:docMk/>
          <pc:sldMk cId="2077211000" sldId="257"/>
        </pc:sldMkLst>
        <pc:spChg chg="mod">
          <ac:chgData name="Trowler, Paul" userId="d1fec49a-cff2-4d28-92c1-c9032bf6a49a" providerId="ADAL" clId="{8BAED673-D79E-4787-9535-FC3242605624}" dt="2022-03-16T10:45:08.691" v="6083" actId="26606"/>
          <ac:spMkLst>
            <pc:docMk/>
            <pc:sldMk cId="2077211000" sldId="257"/>
            <ac:spMk id="2" creationId="{ECEDB82F-2E84-47C1-B06E-CB10201B61EC}"/>
          </ac:spMkLst>
        </pc:spChg>
        <pc:spChg chg="del mod">
          <ac:chgData name="Trowler, Paul" userId="d1fec49a-cff2-4d28-92c1-c9032bf6a49a" providerId="ADAL" clId="{8BAED673-D79E-4787-9535-FC3242605624}" dt="2022-03-16T10:45:08.691" v="6083" actId="26606"/>
          <ac:spMkLst>
            <pc:docMk/>
            <pc:sldMk cId="2077211000" sldId="257"/>
            <ac:spMk id="3" creationId="{92687559-6FF6-461D-9372-4C98D81FF791}"/>
          </ac:spMkLst>
        </pc:spChg>
        <pc:spChg chg="mod">
          <ac:chgData name="Trowler, Paul" userId="d1fec49a-cff2-4d28-92c1-c9032bf6a49a" providerId="ADAL" clId="{8BAED673-D79E-4787-9535-FC3242605624}" dt="2022-03-21T11:31:40.533" v="6662" actId="20577"/>
          <ac:spMkLst>
            <pc:docMk/>
            <pc:sldMk cId="2077211000" sldId="257"/>
            <ac:spMk id="4" creationId="{9063B4B1-EB24-423D-A1AB-DC76029894E0}"/>
          </ac:spMkLst>
        </pc:spChg>
        <pc:spChg chg="add">
          <ac:chgData name="Trowler, Paul" userId="d1fec49a-cff2-4d28-92c1-c9032bf6a49a" providerId="ADAL" clId="{8BAED673-D79E-4787-9535-FC3242605624}" dt="2022-03-16T10:45:08.691" v="6083" actId="26606"/>
          <ac:spMkLst>
            <pc:docMk/>
            <pc:sldMk cId="2077211000" sldId="257"/>
            <ac:spMk id="10" creationId="{B819A166-7571-4003-A6B8-B62034C3ED30}"/>
          </ac:spMkLst>
        </pc:spChg>
        <pc:graphicFrameChg chg="add">
          <ac:chgData name="Trowler, Paul" userId="d1fec49a-cff2-4d28-92c1-c9032bf6a49a" providerId="ADAL" clId="{8BAED673-D79E-4787-9535-FC3242605624}" dt="2022-03-16T10:45:08.691" v="6083" actId="26606"/>
          <ac:graphicFrameMkLst>
            <pc:docMk/>
            <pc:sldMk cId="2077211000" sldId="257"/>
            <ac:graphicFrameMk id="6" creationId="{F46C5E42-3B9E-D22E-50AD-AB65350775D1}"/>
          </ac:graphicFrameMkLst>
        </pc:graphicFrameChg>
      </pc:sldChg>
      <pc:sldChg chg="addSp delSp modSp new mod setBg setClrOvrMap modNotesTx">
        <pc:chgData name="Trowler, Paul" userId="d1fec49a-cff2-4d28-92c1-c9032bf6a49a" providerId="ADAL" clId="{8BAED673-D79E-4787-9535-FC3242605624}" dt="2022-03-21T14:47:40.628" v="7137" actId="255"/>
        <pc:sldMkLst>
          <pc:docMk/>
          <pc:sldMk cId="1123876168" sldId="258"/>
        </pc:sldMkLst>
        <pc:spChg chg="mod ord">
          <ac:chgData name="Trowler, Paul" userId="d1fec49a-cff2-4d28-92c1-c9032bf6a49a" providerId="ADAL" clId="{8BAED673-D79E-4787-9535-FC3242605624}" dt="2022-03-21T14:47:12.185" v="7128" actId="26606"/>
          <ac:spMkLst>
            <pc:docMk/>
            <pc:sldMk cId="1123876168" sldId="258"/>
            <ac:spMk id="2" creationId="{2D043FD1-3137-4470-A6AD-FB8ED56ED8BE}"/>
          </ac:spMkLst>
        </pc:spChg>
        <pc:spChg chg="add del mod">
          <ac:chgData name="Trowler, Paul" userId="d1fec49a-cff2-4d28-92c1-c9032bf6a49a" providerId="ADAL" clId="{8BAED673-D79E-4787-9535-FC3242605624}" dt="2022-03-21T14:47:40.628" v="7137" actId="255"/>
          <ac:spMkLst>
            <pc:docMk/>
            <pc:sldMk cId="1123876168" sldId="258"/>
            <ac:spMk id="3" creationId="{99467704-907E-44CF-9C37-B4EC182A2BEA}"/>
          </ac:spMkLst>
        </pc:spChg>
        <pc:spChg chg="mod">
          <ac:chgData name="Trowler, Paul" userId="d1fec49a-cff2-4d28-92c1-c9032bf6a49a" providerId="ADAL" clId="{8BAED673-D79E-4787-9535-FC3242605624}" dt="2022-03-21T14:47:12.185" v="7128" actId="26606"/>
          <ac:spMkLst>
            <pc:docMk/>
            <pc:sldMk cId="1123876168" sldId="258"/>
            <ac:spMk id="4" creationId="{81276E2E-6BC1-4CC5-B3D6-0A43FC1EE207}"/>
          </ac:spMkLst>
        </pc:spChg>
        <pc:spChg chg="add del">
          <ac:chgData name="Trowler, Paul" userId="d1fec49a-cff2-4d28-92c1-c9032bf6a49a" providerId="ADAL" clId="{8BAED673-D79E-4787-9535-FC3242605624}" dt="2022-03-15T17:08:28.575" v="5977" actId="26606"/>
          <ac:spMkLst>
            <pc:docMk/>
            <pc:sldMk cId="1123876168" sldId="258"/>
            <ac:spMk id="6" creationId="{87BF42CA-AD55-48B4-8949-C4DCA60A6AEE}"/>
          </ac:spMkLst>
        </pc:spChg>
        <pc:spChg chg="add del">
          <ac:chgData name="Trowler, Paul" userId="d1fec49a-cff2-4d28-92c1-c9032bf6a49a" providerId="ADAL" clId="{8BAED673-D79E-4787-9535-FC3242605624}" dt="2022-03-15T17:08:28.575" v="5977" actId="26606"/>
          <ac:spMkLst>
            <pc:docMk/>
            <pc:sldMk cId="1123876168" sldId="258"/>
            <ac:spMk id="7" creationId="{66AE1D3D-3106-4CB2-AA7C-0C1642AC0F2E}"/>
          </ac:spMkLst>
        </pc:spChg>
        <pc:spChg chg="add del">
          <ac:chgData name="Trowler, Paul" userId="d1fec49a-cff2-4d28-92c1-c9032bf6a49a" providerId="ADAL" clId="{8BAED673-D79E-4787-9535-FC3242605624}" dt="2022-03-15T17:07:38.887" v="5970" actId="26606"/>
          <ac:spMkLst>
            <pc:docMk/>
            <pc:sldMk cId="1123876168" sldId="258"/>
            <ac:spMk id="9" creationId="{907EF6B7-1338-4443-8C46-6A318D952DFD}"/>
          </ac:spMkLst>
        </pc:spChg>
        <pc:spChg chg="add del">
          <ac:chgData name="Trowler, Paul" userId="d1fec49a-cff2-4d28-92c1-c9032bf6a49a" providerId="ADAL" clId="{8BAED673-D79E-4787-9535-FC3242605624}" dt="2022-03-21T14:44:49.612" v="7100" actId="26606"/>
          <ac:spMkLst>
            <pc:docMk/>
            <pc:sldMk cId="1123876168" sldId="258"/>
            <ac:spMk id="10" creationId="{9228552E-C8B1-4A80-8448-0787CE0FC704}"/>
          </ac:spMkLst>
        </pc:spChg>
        <pc:spChg chg="add del">
          <ac:chgData name="Trowler, Paul" userId="d1fec49a-cff2-4d28-92c1-c9032bf6a49a" providerId="ADAL" clId="{8BAED673-D79E-4787-9535-FC3242605624}" dt="2022-03-15T17:07:38.887" v="5970" actId="26606"/>
          <ac:spMkLst>
            <pc:docMk/>
            <pc:sldMk cId="1123876168" sldId="258"/>
            <ac:spMk id="11" creationId="{DAAE4CDD-124C-4DCF-9584-B6033B545DD5}"/>
          </ac:spMkLst>
        </pc:spChg>
        <pc:spChg chg="add del">
          <ac:chgData name="Trowler, Paul" userId="d1fec49a-cff2-4d28-92c1-c9032bf6a49a" providerId="ADAL" clId="{8BAED673-D79E-4787-9535-FC3242605624}" dt="2022-03-15T17:07:38.887" v="5970" actId="26606"/>
          <ac:spMkLst>
            <pc:docMk/>
            <pc:sldMk cId="1123876168" sldId="258"/>
            <ac:spMk id="13" creationId="{081E4A58-353D-44AE-B2FC-2A74E2E400F7}"/>
          </ac:spMkLst>
        </pc:spChg>
        <pc:spChg chg="add del">
          <ac:chgData name="Trowler, Paul" userId="d1fec49a-cff2-4d28-92c1-c9032bf6a49a" providerId="ADAL" clId="{8BAED673-D79E-4787-9535-FC3242605624}" dt="2022-03-21T14:47:12.185" v="7128" actId="26606"/>
          <ac:spMkLst>
            <pc:docMk/>
            <pc:sldMk cId="1123876168" sldId="258"/>
            <ac:spMk id="15" creationId="{9228552E-C8B1-4A80-8448-0787CE0FC704}"/>
          </ac:spMkLst>
        </pc:spChg>
        <pc:spChg chg="add del">
          <ac:chgData name="Trowler, Paul" userId="d1fec49a-cff2-4d28-92c1-c9032bf6a49a" providerId="ADAL" clId="{8BAED673-D79E-4787-9535-FC3242605624}" dt="2022-03-21T14:45:37.797" v="7110" actId="26606"/>
          <ac:spMkLst>
            <pc:docMk/>
            <pc:sldMk cId="1123876168" sldId="258"/>
            <ac:spMk id="17" creationId="{7269EBCC-2006-4BB1-87B8-1E132C787EDF}"/>
          </ac:spMkLst>
        </pc:spChg>
        <pc:spChg chg="add del">
          <ac:chgData name="Trowler, Paul" userId="d1fec49a-cff2-4d28-92c1-c9032bf6a49a" providerId="ADAL" clId="{8BAED673-D79E-4787-9535-FC3242605624}" dt="2022-03-21T14:45:35.937" v="7108" actId="26606"/>
          <ac:spMkLst>
            <pc:docMk/>
            <pc:sldMk cId="1123876168" sldId="258"/>
            <ac:spMk id="23" creationId="{FCEC2294-5A7B-45E5-9251-C1AA89F4ADCF}"/>
          </ac:spMkLst>
        </pc:spChg>
        <pc:grpChg chg="add del">
          <ac:chgData name="Trowler, Paul" userId="d1fec49a-cff2-4d28-92c1-c9032bf6a49a" providerId="ADAL" clId="{8BAED673-D79E-4787-9535-FC3242605624}" dt="2022-03-15T17:08:28.575" v="5977" actId="26606"/>
          <ac:grpSpMkLst>
            <pc:docMk/>
            <pc:sldMk cId="1123876168" sldId="258"/>
            <ac:grpSpMk id="8" creationId="{0A31B6AF-B711-4CDB-8C2B-16E963DDC4C5}"/>
          </ac:grpSpMkLst>
        </pc:grpChg>
        <pc:graphicFrameChg chg="add del">
          <ac:chgData name="Trowler, Paul" userId="d1fec49a-cff2-4d28-92c1-c9032bf6a49a" providerId="ADAL" clId="{8BAED673-D79E-4787-9535-FC3242605624}" dt="2022-03-21T14:44:49.612" v="7100" actId="26606"/>
          <ac:graphicFrameMkLst>
            <pc:docMk/>
            <pc:sldMk cId="1123876168" sldId="258"/>
            <ac:graphicFrameMk id="14" creationId="{F6415306-6DA9-8E9D-DE1A-18DC9A27E59E}"/>
          </ac:graphicFrameMkLst>
        </pc:graphicFrameChg>
        <pc:graphicFrameChg chg="add del mod modGraphic">
          <ac:chgData name="Trowler, Paul" userId="d1fec49a-cff2-4d28-92c1-c9032bf6a49a" providerId="ADAL" clId="{8BAED673-D79E-4787-9535-FC3242605624}" dt="2022-03-21T14:45:37.797" v="7110" actId="26606"/>
          <ac:graphicFrameMkLst>
            <pc:docMk/>
            <pc:sldMk cId="1123876168" sldId="258"/>
            <ac:graphicFrameMk id="18" creationId="{55D2BB2A-B591-2E48-8F09-0D133141DC68}"/>
          </ac:graphicFrameMkLst>
        </pc:graphicFrameChg>
        <pc:graphicFrameChg chg="add del mod">
          <ac:chgData name="Trowler, Paul" userId="d1fec49a-cff2-4d28-92c1-c9032bf6a49a" providerId="ADAL" clId="{8BAED673-D79E-4787-9535-FC3242605624}" dt="2022-03-21T14:47:12.185" v="7128" actId="26606"/>
          <ac:graphicFrameMkLst>
            <pc:docMk/>
            <pc:sldMk cId="1123876168" sldId="258"/>
            <ac:graphicFrameMk id="20" creationId="{F9B140FD-040C-0CCB-4B3E-B900D514B1BD}"/>
          </ac:graphicFrameMkLst>
        </pc:graphicFrameChg>
        <pc:picChg chg="add del">
          <ac:chgData name="Trowler, Paul" userId="d1fec49a-cff2-4d28-92c1-c9032bf6a49a" providerId="ADAL" clId="{8BAED673-D79E-4787-9535-FC3242605624}" dt="2022-03-21T14:44:49.612" v="7100" actId="26606"/>
          <ac:picMkLst>
            <pc:docMk/>
            <pc:sldMk cId="1123876168" sldId="258"/>
            <ac:picMk id="12" creationId="{A69BB9A3-F552-D2BD-16BE-F82867896A49}"/>
          </ac:picMkLst>
        </pc:picChg>
        <pc:picChg chg="add del mod">
          <ac:chgData name="Trowler, Paul" userId="d1fec49a-cff2-4d28-92c1-c9032bf6a49a" providerId="ADAL" clId="{8BAED673-D79E-4787-9535-FC3242605624}" dt="2022-03-21T14:45:37.797" v="7110" actId="26606"/>
          <ac:picMkLst>
            <pc:docMk/>
            <pc:sldMk cId="1123876168" sldId="258"/>
            <ac:picMk id="16" creationId="{D1EEDCF3-5977-5190-16F6-877D25B06DC9}"/>
          </ac:picMkLst>
        </pc:picChg>
        <pc:picChg chg="add del mod">
          <ac:chgData name="Trowler, Paul" userId="d1fec49a-cff2-4d28-92c1-c9032bf6a49a" providerId="ADAL" clId="{8BAED673-D79E-4787-9535-FC3242605624}" dt="2022-03-21T14:47:12.185" v="7128" actId="26606"/>
          <ac:picMkLst>
            <pc:docMk/>
            <pc:sldMk cId="1123876168" sldId="258"/>
            <ac:picMk id="19" creationId="{E3B745E6-FD8B-735C-CA2F-355FAC1E1968}"/>
          </ac:picMkLst>
        </pc:picChg>
        <pc:cxnChg chg="add del">
          <ac:chgData name="Trowler, Paul" userId="d1fec49a-cff2-4d28-92c1-c9032bf6a49a" providerId="ADAL" clId="{8BAED673-D79E-4787-9535-FC3242605624}" dt="2022-03-21T14:45:35.937" v="7108" actId="26606"/>
          <ac:cxnSpMkLst>
            <pc:docMk/>
            <pc:sldMk cId="1123876168" sldId="258"/>
            <ac:cxnSpMk id="25" creationId="{67182200-4859-4C8D-BCBB-55B245C28BA3}"/>
          </ac:cxnSpMkLst>
        </pc:cxnChg>
      </pc:sldChg>
      <pc:sldChg chg="addSp delSp modSp new mod">
        <pc:chgData name="Trowler, Paul" userId="d1fec49a-cff2-4d28-92c1-c9032bf6a49a" providerId="ADAL" clId="{8BAED673-D79E-4787-9535-FC3242605624}" dt="2022-03-21T11:32:07.133" v="6677" actId="20577"/>
        <pc:sldMkLst>
          <pc:docMk/>
          <pc:sldMk cId="1790585491" sldId="259"/>
        </pc:sldMkLst>
        <pc:spChg chg="mod">
          <ac:chgData name="Trowler, Paul" userId="d1fec49a-cff2-4d28-92c1-c9032bf6a49a" providerId="ADAL" clId="{8BAED673-D79E-4787-9535-FC3242605624}" dt="2022-03-15T16:00:40.687" v="3536" actId="20577"/>
          <ac:spMkLst>
            <pc:docMk/>
            <pc:sldMk cId="1790585491" sldId="259"/>
            <ac:spMk id="2" creationId="{2A59E3EB-96A2-47B9-898C-8A54211EF067}"/>
          </ac:spMkLst>
        </pc:spChg>
        <pc:spChg chg="del mod">
          <ac:chgData name="Trowler, Paul" userId="d1fec49a-cff2-4d28-92c1-c9032bf6a49a" providerId="ADAL" clId="{8BAED673-D79E-4787-9535-FC3242605624}" dt="2022-03-15T17:06:41.872" v="5968" actId="26606"/>
          <ac:spMkLst>
            <pc:docMk/>
            <pc:sldMk cId="1790585491" sldId="259"/>
            <ac:spMk id="3" creationId="{01B0C911-FCE3-45BD-A0EF-13C4D4454EBB}"/>
          </ac:spMkLst>
        </pc:spChg>
        <pc:spChg chg="mod">
          <ac:chgData name="Trowler, Paul" userId="d1fec49a-cff2-4d28-92c1-c9032bf6a49a" providerId="ADAL" clId="{8BAED673-D79E-4787-9535-FC3242605624}" dt="2022-03-21T11:32:07.133" v="6677" actId="20577"/>
          <ac:spMkLst>
            <pc:docMk/>
            <pc:sldMk cId="1790585491" sldId="259"/>
            <ac:spMk id="4" creationId="{15C5547E-7045-45FC-9B7D-9C2E229B623C}"/>
          </ac:spMkLst>
        </pc:spChg>
        <pc:graphicFrameChg chg="add mod">
          <ac:chgData name="Trowler, Paul" userId="d1fec49a-cff2-4d28-92c1-c9032bf6a49a" providerId="ADAL" clId="{8BAED673-D79E-4787-9535-FC3242605624}" dt="2022-03-15T17:16:41.604" v="6009" actId="931"/>
          <ac:graphicFrameMkLst>
            <pc:docMk/>
            <pc:sldMk cId="1790585491" sldId="259"/>
            <ac:graphicFrameMk id="6" creationId="{306DE805-C4C3-631D-4D75-5BC3223B9D29}"/>
          </ac:graphicFrameMkLst>
        </pc:graphicFrameChg>
        <pc:picChg chg="add mod">
          <ac:chgData name="Trowler, Paul" userId="d1fec49a-cff2-4d28-92c1-c9032bf6a49a" providerId="ADAL" clId="{8BAED673-D79E-4787-9535-FC3242605624}" dt="2022-03-15T17:15:41.051" v="6007" actId="14100"/>
          <ac:picMkLst>
            <pc:docMk/>
            <pc:sldMk cId="1790585491" sldId="259"/>
            <ac:picMk id="7" creationId="{1855250F-558B-4984-BB99-A10FA1F1DD88}"/>
          </ac:picMkLst>
        </pc:picChg>
      </pc:sldChg>
      <pc:sldChg chg="addSp delSp modSp new mod modNotesTx">
        <pc:chgData name="Trowler, Paul" userId="d1fec49a-cff2-4d28-92c1-c9032bf6a49a" providerId="ADAL" clId="{8BAED673-D79E-4787-9535-FC3242605624}" dt="2022-03-21T11:32:14.677" v="6683" actId="20577"/>
        <pc:sldMkLst>
          <pc:docMk/>
          <pc:sldMk cId="805883771" sldId="260"/>
        </pc:sldMkLst>
        <pc:spChg chg="mod">
          <ac:chgData name="Trowler, Paul" userId="d1fec49a-cff2-4d28-92c1-c9032bf6a49a" providerId="ADAL" clId="{8BAED673-D79E-4787-9535-FC3242605624}" dt="2022-03-15T16:36:41.673" v="4610" actId="20577"/>
          <ac:spMkLst>
            <pc:docMk/>
            <pc:sldMk cId="805883771" sldId="260"/>
            <ac:spMk id="2" creationId="{47B51716-1A30-42ED-8FA7-E44DBFE2DC9E}"/>
          </ac:spMkLst>
        </pc:spChg>
        <pc:spChg chg="del mod">
          <ac:chgData name="Trowler, Paul" userId="d1fec49a-cff2-4d28-92c1-c9032bf6a49a" providerId="ADAL" clId="{8BAED673-D79E-4787-9535-FC3242605624}" dt="2022-03-15T16:33:56.284" v="4366" actId="22"/>
          <ac:spMkLst>
            <pc:docMk/>
            <pc:sldMk cId="805883771" sldId="260"/>
            <ac:spMk id="3" creationId="{5BAFE5E4-395D-49E5-823C-D9F3482FD252}"/>
          </ac:spMkLst>
        </pc:spChg>
        <pc:spChg chg="mod">
          <ac:chgData name="Trowler, Paul" userId="d1fec49a-cff2-4d28-92c1-c9032bf6a49a" providerId="ADAL" clId="{8BAED673-D79E-4787-9535-FC3242605624}" dt="2022-03-21T11:32:14.677" v="6683" actId="20577"/>
          <ac:spMkLst>
            <pc:docMk/>
            <pc:sldMk cId="805883771" sldId="260"/>
            <ac:spMk id="4" creationId="{E0A6F5F8-08D8-4F75-8261-5C00B9F62DBD}"/>
          </ac:spMkLst>
        </pc:spChg>
        <pc:picChg chg="add mod ord">
          <ac:chgData name="Trowler, Paul" userId="d1fec49a-cff2-4d28-92c1-c9032bf6a49a" providerId="ADAL" clId="{8BAED673-D79E-4787-9535-FC3242605624}" dt="2022-03-15T16:34:48.258" v="4392" actId="14100"/>
          <ac:picMkLst>
            <pc:docMk/>
            <pc:sldMk cId="805883771" sldId="260"/>
            <ac:picMk id="6" creationId="{199D1D1E-270A-4A23-8352-F89FD2154CD8}"/>
          </ac:picMkLst>
        </pc:picChg>
      </pc:sldChg>
      <pc:sldChg chg="addSp delSp modSp new mod modNotesTx">
        <pc:chgData name="Trowler, Paul" userId="d1fec49a-cff2-4d28-92c1-c9032bf6a49a" providerId="ADAL" clId="{8BAED673-D79E-4787-9535-FC3242605624}" dt="2022-03-21T11:32:25.133" v="6689" actId="20577"/>
        <pc:sldMkLst>
          <pc:docMk/>
          <pc:sldMk cId="2433803530" sldId="261"/>
        </pc:sldMkLst>
        <pc:spChg chg="mod">
          <ac:chgData name="Trowler, Paul" userId="d1fec49a-cff2-4d28-92c1-c9032bf6a49a" providerId="ADAL" clId="{8BAED673-D79E-4787-9535-FC3242605624}" dt="2022-03-15T16:51:54.903" v="4681" actId="255"/>
          <ac:spMkLst>
            <pc:docMk/>
            <pc:sldMk cId="2433803530" sldId="261"/>
            <ac:spMk id="2" creationId="{38845FF4-1542-422D-9D76-71CB6F1BC6B9}"/>
          </ac:spMkLst>
        </pc:spChg>
        <pc:spChg chg="add del">
          <ac:chgData name="Trowler, Paul" userId="d1fec49a-cff2-4d28-92c1-c9032bf6a49a" providerId="ADAL" clId="{8BAED673-D79E-4787-9535-FC3242605624}" dt="2022-03-15T16:51:23.332" v="4614" actId="22"/>
          <ac:spMkLst>
            <pc:docMk/>
            <pc:sldMk cId="2433803530" sldId="261"/>
            <ac:spMk id="3" creationId="{5EE38F15-0B5C-45A1-BDA0-135E468D8EC2}"/>
          </ac:spMkLst>
        </pc:spChg>
        <pc:spChg chg="mod">
          <ac:chgData name="Trowler, Paul" userId="d1fec49a-cff2-4d28-92c1-c9032bf6a49a" providerId="ADAL" clId="{8BAED673-D79E-4787-9535-FC3242605624}" dt="2022-03-21T11:32:25.133" v="6689" actId="20577"/>
          <ac:spMkLst>
            <pc:docMk/>
            <pc:sldMk cId="2433803530" sldId="261"/>
            <ac:spMk id="4" creationId="{5D5D06D2-0E96-4528-B46F-638E6739CE27}"/>
          </ac:spMkLst>
        </pc:spChg>
        <pc:picChg chg="add del mod ord">
          <ac:chgData name="Trowler, Paul" userId="d1fec49a-cff2-4d28-92c1-c9032bf6a49a" providerId="ADAL" clId="{8BAED673-D79E-4787-9535-FC3242605624}" dt="2022-03-15T16:50:39.287" v="4613" actId="22"/>
          <ac:picMkLst>
            <pc:docMk/>
            <pc:sldMk cId="2433803530" sldId="261"/>
            <ac:picMk id="6" creationId="{90337C41-FC6E-48A6-B167-34BA7AA859D6}"/>
          </ac:picMkLst>
        </pc:picChg>
        <pc:picChg chg="add mod ord">
          <ac:chgData name="Trowler, Paul" userId="d1fec49a-cff2-4d28-92c1-c9032bf6a49a" providerId="ADAL" clId="{8BAED673-D79E-4787-9535-FC3242605624}" dt="2022-03-15T16:53:12.563" v="4685" actId="14100"/>
          <ac:picMkLst>
            <pc:docMk/>
            <pc:sldMk cId="2433803530" sldId="261"/>
            <ac:picMk id="8" creationId="{2ED9B357-8342-482B-9639-B1A4435B98E0}"/>
          </ac:picMkLst>
        </pc:picChg>
      </pc:sldChg>
      <pc:sldChg chg="addSp modSp new mod setBg">
        <pc:chgData name="Trowler, Paul" userId="d1fec49a-cff2-4d28-92c1-c9032bf6a49a" providerId="ADAL" clId="{8BAED673-D79E-4787-9535-FC3242605624}" dt="2022-03-21T11:32:33.142" v="6695" actId="20577"/>
        <pc:sldMkLst>
          <pc:docMk/>
          <pc:sldMk cId="3570297608" sldId="262"/>
        </pc:sldMkLst>
        <pc:spChg chg="mod">
          <ac:chgData name="Trowler, Paul" userId="d1fec49a-cff2-4d28-92c1-c9032bf6a49a" providerId="ADAL" clId="{8BAED673-D79E-4787-9535-FC3242605624}" dt="2022-03-15T17:05:54.781" v="5967" actId="26606"/>
          <ac:spMkLst>
            <pc:docMk/>
            <pc:sldMk cId="3570297608" sldId="262"/>
            <ac:spMk id="2" creationId="{0756A520-808F-4C47-9678-2133E5CC15B5}"/>
          </ac:spMkLst>
        </pc:spChg>
        <pc:spChg chg="mod">
          <ac:chgData name="Trowler, Paul" userId="d1fec49a-cff2-4d28-92c1-c9032bf6a49a" providerId="ADAL" clId="{8BAED673-D79E-4787-9535-FC3242605624}" dt="2022-03-15T17:05:54.781" v="5967" actId="26606"/>
          <ac:spMkLst>
            <pc:docMk/>
            <pc:sldMk cId="3570297608" sldId="262"/>
            <ac:spMk id="3" creationId="{CCC5B53F-83DC-45AD-80EF-A96A01E1E5C4}"/>
          </ac:spMkLst>
        </pc:spChg>
        <pc:spChg chg="mod">
          <ac:chgData name="Trowler, Paul" userId="d1fec49a-cff2-4d28-92c1-c9032bf6a49a" providerId="ADAL" clId="{8BAED673-D79E-4787-9535-FC3242605624}" dt="2022-03-21T11:32:33.142" v="6695" actId="20577"/>
          <ac:spMkLst>
            <pc:docMk/>
            <pc:sldMk cId="3570297608" sldId="262"/>
            <ac:spMk id="4" creationId="{B25055D0-6C15-404B-8AD8-9FA7B56BF5B4}"/>
          </ac:spMkLst>
        </pc:spChg>
        <pc:spChg chg="add">
          <ac:chgData name="Trowler, Paul" userId="d1fec49a-cff2-4d28-92c1-c9032bf6a49a" providerId="ADAL" clId="{8BAED673-D79E-4787-9535-FC3242605624}" dt="2022-03-15T17:05:54.781" v="5967" actId="26606"/>
          <ac:spMkLst>
            <pc:docMk/>
            <pc:sldMk cId="3570297608" sldId="262"/>
            <ac:spMk id="9" creationId="{907EF6B7-1338-4443-8C46-6A318D952DFD}"/>
          </ac:spMkLst>
        </pc:spChg>
        <pc:spChg chg="add">
          <ac:chgData name="Trowler, Paul" userId="d1fec49a-cff2-4d28-92c1-c9032bf6a49a" providerId="ADAL" clId="{8BAED673-D79E-4787-9535-FC3242605624}" dt="2022-03-15T17:05:54.781" v="5967" actId="26606"/>
          <ac:spMkLst>
            <pc:docMk/>
            <pc:sldMk cId="3570297608" sldId="262"/>
            <ac:spMk id="11" creationId="{DAAE4CDD-124C-4DCF-9584-B6033B545DD5}"/>
          </ac:spMkLst>
        </pc:spChg>
        <pc:spChg chg="add">
          <ac:chgData name="Trowler, Paul" userId="d1fec49a-cff2-4d28-92c1-c9032bf6a49a" providerId="ADAL" clId="{8BAED673-D79E-4787-9535-FC3242605624}" dt="2022-03-15T17:05:54.781" v="5967" actId="26606"/>
          <ac:spMkLst>
            <pc:docMk/>
            <pc:sldMk cId="3570297608" sldId="262"/>
            <ac:spMk id="13" creationId="{081E4A58-353D-44AE-B2FC-2A74E2E400F7}"/>
          </ac:spMkLst>
        </pc:spChg>
      </pc:sldChg>
      <pc:sldChg chg="addSp modSp mod setBg">
        <pc:chgData name="Trowler, Paul" userId="d1fec49a-cff2-4d28-92c1-c9032bf6a49a" providerId="ADAL" clId="{8BAED673-D79E-4787-9535-FC3242605624}" dt="2022-03-21T11:33:12.625" v="6702" actId="20577"/>
        <pc:sldMkLst>
          <pc:docMk/>
          <pc:sldMk cId="1190931933" sldId="263"/>
        </pc:sldMkLst>
        <pc:spChg chg="mod">
          <ac:chgData name="Trowler, Paul" userId="d1fec49a-cff2-4d28-92c1-c9032bf6a49a" providerId="ADAL" clId="{8BAED673-D79E-4787-9535-FC3242605624}" dt="2022-03-21T11:30:39.709" v="6647" actId="26606"/>
          <ac:spMkLst>
            <pc:docMk/>
            <pc:sldMk cId="1190931933" sldId="263"/>
            <ac:spMk id="2" creationId="{ECF92032-FCC8-474A-94E4-943FEDE605D5}"/>
          </ac:spMkLst>
        </pc:spChg>
        <pc:spChg chg="mod">
          <ac:chgData name="Trowler, Paul" userId="d1fec49a-cff2-4d28-92c1-c9032bf6a49a" providerId="ADAL" clId="{8BAED673-D79E-4787-9535-FC3242605624}" dt="2022-03-21T11:33:12.625" v="6702" actId="20577"/>
          <ac:spMkLst>
            <pc:docMk/>
            <pc:sldMk cId="1190931933" sldId="263"/>
            <ac:spMk id="3" creationId="{C3018833-DBA5-44B3-952C-41EB83F85380}"/>
          </ac:spMkLst>
        </pc:spChg>
        <pc:spChg chg="mod">
          <ac:chgData name="Trowler, Paul" userId="d1fec49a-cff2-4d28-92c1-c9032bf6a49a" providerId="ADAL" clId="{8BAED673-D79E-4787-9535-FC3242605624}" dt="2022-03-21T11:31:20.718" v="6653" actId="14100"/>
          <ac:spMkLst>
            <pc:docMk/>
            <pc:sldMk cId="1190931933" sldId="263"/>
            <ac:spMk id="4" creationId="{1B0DF30D-06B8-4C5B-B0DC-4FF12ED32229}"/>
          </ac:spMkLst>
        </pc:spChg>
        <pc:spChg chg="add">
          <ac:chgData name="Trowler, Paul" userId="d1fec49a-cff2-4d28-92c1-c9032bf6a49a" providerId="ADAL" clId="{8BAED673-D79E-4787-9535-FC3242605624}" dt="2022-03-21T11:30:39.709" v="6647" actId="26606"/>
          <ac:spMkLst>
            <pc:docMk/>
            <pc:sldMk cId="1190931933" sldId="263"/>
            <ac:spMk id="9" creationId="{09588DA8-065E-4F6F-8EFD-43104AB2E0CF}"/>
          </ac:spMkLst>
        </pc:spChg>
        <pc:spChg chg="add">
          <ac:chgData name="Trowler, Paul" userId="d1fec49a-cff2-4d28-92c1-c9032bf6a49a" providerId="ADAL" clId="{8BAED673-D79E-4787-9535-FC3242605624}" dt="2022-03-21T11:30:39.709" v="6647" actId="26606"/>
          <ac:spMkLst>
            <pc:docMk/>
            <pc:sldMk cId="1190931933" sldId="263"/>
            <ac:spMk id="11" creationId="{C4285719-470E-454C-AF62-8323075F1F5B}"/>
          </ac:spMkLst>
        </pc:spChg>
        <pc:spChg chg="add">
          <ac:chgData name="Trowler, Paul" userId="d1fec49a-cff2-4d28-92c1-c9032bf6a49a" providerId="ADAL" clId="{8BAED673-D79E-4787-9535-FC3242605624}" dt="2022-03-21T11:30:39.709" v="6647" actId="26606"/>
          <ac:spMkLst>
            <pc:docMk/>
            <pc:sldMk cId="1190931933" sldId="263"/>
            <ac:spMk id="13" creationId="{CD9FE4EF-C4D8-49A0-B2FF-81D8DB7D8A24}"/>
          </ac:spMkLst>
        </pc:spChg>
        <pc:spChg chg="add">
          <ac:chgData name="Trowler, Paul" userId="d1fec49a-cff2-4d28-92c1-c9032bf6a49a" providerId="ADAL" clId="{8BAED673-D79E-4787-9535-FC3242605624}" dt="2022-03-21T11:30:39.709" v="6647" actId="26606"/>
          <ac:spMkLst>
            <pc:docMk/>
            <pc:sldMk cId="1190931933" sldId="263"/>
            <ac:spMk id="15" creationId="{4300840D-0A0B-4512-BACA-B439D5B9C57C}"/>
          </ac:spMkLst>
        </pc:spChg>
        <pc:spChg chg="add">
          <ac:chgData name="Trowler, Paul" userId="d1fec49a-cff2-4d28-92c1-c9032bf6a49a" providerId="ADAL" clId="{8BAED673-D79E-4787-9535-FC3242605624}" dt="2022-03-21T11:30:39.709" v="6647" actId="26606"/>
          <ac:spMkLst>
            <pc:docMk/>
            <pc:sldMk cId="1190931933" sldId="263"/>
            <ac:spMk id="17" creationId="{D2B78728-A580-49A7-84F9-6EF6F583ADE0}"/>
          </ac:spMkLst>
        </pc:spChg>
        <pc:spChg chg="add">
          <ac:chgData name="Trowler, Paul" userId="d1fec49a-cff2-4d28-92c1-c9032bf6a49a" providerId="ADAL" clId="{8BAED673-D79E-4787-9535-FC3242605624}" dt="2022-03-21T11:30:39.709" v="6647" actId="26606"/>
          <ac:spMkLst>
            <pc:docMk/>
            <pc:sldMk cId="1190931933" sldId="263"/>
            <ac:spMk id="19" creationId="{38FAA1A1-D861-433F-88FA-1E9D6FD31D11}"/>
          </ac:spMkLst>
        </pc:spChg>
        <pc:spChg chg="add">
          <ac:chgData name="Trowler, Paul" userId="d1fec49a-cff2-4d28-92c1-c9032bf6a49a" providerId="ADAL" clId="{8BAED673-D79E-4787-9535-FC3242605624}" dt="2022-03-21T11:30:39.709" v="6647" actId="26606"/>
          <ac:spMkLst>
            <pc:docMk/>
            <pc:sldMk cId="1190931933" sldId="263"/>
            <ac:spMk id="21" creationId="{8D71EDA1-87BF-4D5D-AB79-F346FD19278A}"/>
          </ac:spMkLst>
        </pc:spChg>
      </pc:sldChg>
      <pc:sldChg chg="modSp mod">
        <pc:chgData name="Trowler, Paul" userId="d1fec49a-cff2-4d28-92c1-c9032bf6a49a" providerId="ADAL" clId="{8BAED673-D79E-4787-9535-FC3242605624}" dt="2022-03-21T11:51:33.176" v="6905" actId="114"/>
        <pc:sldMkLst>
          <pc:docMk/>
          <pc:sldMk cId="849784557" sldId="264"/>
        </pc:sldMkLst>
        <pc:spChg chg="mod">
          <ac:chgData name="Trowler, Paul" userId="d1fec49a-cff2-4d28-92c1-c9032bf6a49a" providerId="ADAL" clId="{8BAED673-D79E-4787-9535-FC3242605624}" dt="2022-03-21T11:38:22.656" v="6704" actId="27636"/>
          <ac:spMkLst>
            <pc:docMk/>
            <pc:sldMk cId="849784557" sldId="264"/>
            <ac:spMk id="2" creationId="{23BDB062-FBD2-4C88-B00A-420BD3B6EA08}"/>
          </ac:spMkLst>
        </pc:spChg>
        <pc:spChg chg="mod">
          <ac:chgData name="Trowler, Paul" userId="d1fec49a-cff2-4d28-92c1-c9032bf6a49a" providerId="ADAL" clId="{8BAED673-D79E-4787-9535-FC3242605624}" dt="2022-03-21T11:51:33.176" v="6905" actId="114"/>
          <ac:spMkLst>
            <pc:docMk/>
            <pc:sldMk cId="849784557" sldId="264"/>
            <ac:spMk id="3" creationId="{22AA3ADD-5C14-4BD4-AF05-0A231F402AF9}"/>
          </ac:spMkLst>
        </pc:spChg>
        <pc:spChg chg="mod">
          <ac:chgData name="Trowler, Paul" userId="d1fec49a-cff2-4d28-92c1-c9032bf6a49a" providerId="ADAL" clId="{8BAED673-D79E-4787-9535-FC3242605624}" dt="2022-03-21T11:31:47.621" v="6665" actId="20577"/>
          <ac:spMkLst>
            <pc:docMk/>
            <pc:sldMk cId="849784557" sldId="264"/>
            <ac:spMk id="4" creationId="{C10BC496-9004-40DE-8694-1B7B4F509F55}"/>
          </ac:spMkLst>
        </pc:spChg>
      </pc:sldChg>
      <pc:sldChg chg="addSp delSp modSp mod setBg">
        <pc:chgData name="Trowler, Paul" userId="d1fec49a-cff2-4d28-92c1-c9032bf6a49a" providerId="ADAL" clId="{8BAED673-D79E-4787-9535-FC3242605624}" dt="2022-03-21T14:43:11.738" v="7095" actId="14100"/>
        <pc:sldMkLst>
          <pc:docMk/>
          <pc:sldMk cId="1449215396" sldId="265"/>
        </pc:sldMkLst>
        <pc:spChg chg="mod">
          <ac:chgData name="Trowler, Paul" userId="d1fec49a-cff2-4d28-92c1-c9032bf6a49a" providerId="ADAL" clId="{8BAED673-D79E-4787-9535-FC3242605624}" dt="2022-03-21T14:43:11.738" v="7095" actId="14100"/>
          <ac:spMkLst>
            <pc:docMk/>
            <pc:sldMk cId="1449215396" sldId="265"/>
            <ac:spMk id="2" creationId="{63A69CB3-30B3-4726-8DA8-6B03081DF684}"/>
          </ac:spMkLst>
        </pc:spChg>
        <pc:spChg chg="mod ord">
          <ac:chgData name="Trowler, Paul" userId="d1fec49a-cff2-4d28-92c1-c9032bf6a49a" providerId="ADAL" clId="{8BAED673-D79E-4787-9535-FC3242605624}" dt="2022-03-21T14:43:03.923" v="7093" actId="255"/>
          <ac:spMkLst>
            <pc:docMk/>
            <pc:sldMk cId="1449215396" sldId="265"/>
            <ac:spMk id="3" creationId="{AFAB8CC4-0351-4410-BCEB-6DCB047F5ADB}"/>
          </ac:spMkLst>
        </pc:spChg>
        <pc:spChg chg="mod">
          <ac:chgData name="Trowler, Paul" userId="d1fec49a-cff2-4d28-92c1-c9032bf6a49a" providerId="ADAL" clId="{8BAED673-D79E-4787-9535-FC3242605624}" dt="2022-03-21T14:42:29.056" v="7085" actId="26606"/>
          <ac:spMkLst>
            <pc:docMk/>
            <pc:sldMk cId="1449215396" sldId="265"/>
            <ac:spMk id="4" creationId="{627E2A90-A891-4C28-89B1-CD7394D8908F}"/>
          </ac:spMkLst>
        </pc:spChg>
        <pc:picChg chg="add mod">
          <ac:chgData name="Trowler, Paul" userId="d1fec49a-cff2-4d28-92c1-c9032bf6a49a" providerId="ADAL" clId="{8BAED673-D79E-4787-9535-FC3242605624}" dt="2022-03-21T14:42:50.033" v="7091" actId="1076"/>
          <ac:picMkLst>
            <pc:docMk/>
            <pc:sldMk cId="1449215396" sldId="265"/>
            <ac:picMk id="6" creationId="{F887525A-3A98-E116-332B-542B6CD1954D}"/>
          </ac:picMkLst>
        </pc:picChg>
        <pc:cxnChg chg="add del">
          <ac:chgData name="Trowler, Paul" userId="d1fec49a-cff2-4d28-92c1-c9032bf6a49a" providerId="ADAL" clId="{8BAED673-D79E-4787-9535-FC3242605624}" dt="2022-03-21T14:42:29.056" v="7085" actId="26606"/>
          <ac:cxnSpMkLst>
            <pc:docMk/>
            <pc:sldMk cId="1449215396" sldId="265"/>
            <ac:cxnSpMk id="10" creationId="{A7F400EE-A8A5-48AF-B4D6-291B52C6F0B0}"/>
          </ac:cxnSpMkLst>
        </pc:cxnChg>
      </pc:sldChg>
      <pc:sldChg chg="modSp mod">
        <pc:chgData name="Trowler, Paul" userId="d1fec49a-cff2-4d28-92c1-c9032bf6a49a" providerId="ADAL" clId="{8BAED673-D79E-4787-9535-FC3242605624}" dt="2022-03-21T11:31:28.597" v="6656" actId="20577"/>
        <pc:sldMkLst>
          <pc:docMk/>
          <pc:sldMk cId="3041872532" sldId="266"/>
        </pc:sldMkLst>
        <pc:spChg chg="mod">
          <ac:chgData name="Trowler, Paul" userId="d1fec49a-cff2-4d28-92c1-c9032bf6a49a" providerId="ADAL" clId="{8BAED673-D79E-4787-9535-FC3242605624}" dt="2022-03-21T11:31:28.597" v="6656" actId="20577"/>
          <ac:spMkLst>
            <pc:docMk/>
            <pc:sldMk cId="3041872532" sldId="266"/>
            <ac:spMk id="4" creationId="{DB9CD33A-55F6-4C91-8C78-7CDEB2249995}"/>
          </ac:spMkLst>
        </pc:spChg>
      </pc:sldChg>
      <pc:sldMasterChg chg="modSldLayout">
        <pc:chgData name="Trowler, Paul" userId="d1fec49a-cff2-4d28-92c1-c9032bf6a49a" providerId="ADAL" clId="{8BAED673-D79E-4787-9535-FC3242605624}" dt="2022-03-15T13:07:45.773" v="849" actId="20577"/>
        <pc:sldMasterMkLst>
          <pc:docMk/>
          <pc:sldMasterMk cId="469313425" sldId="2147483648"/>
        </pc:sldMasterMkLst>
        <pc:sldLayoutChg chg="modSp mod">
          <pc:chgData name="Trowler, Paul" userId="d1fec49a-cff2-4d28-92c1-c9032bf6a49a" providerId="ADAL" clId="{8BAED673-D79E-4787-9535-FC3242605624}" dt="2022-03-15T13:07:45.773" v="849" actId="20577"/>
          <pc:sldLayoutMkLst>
            <pc:docMk/>
            <pc:sldMasterMk cId="469313425" sldId="2147483648"/>
            <pc:sldLayoutMk cId="614703827" sldId="2147483649"/>
          </pc:sldLayoutMkLst>
          <pc:spChg chg="mod">
            <ac:chgData name="Trowler, Paul" userId="d1fec49a-cff2-4d28-92c1-c9032bf6a49a" providerId="ADAL" clId="{8BAED673-D79E-4787-9535-FC3242605624}" dt="2022-03-15T13:07:45.773" v="849" actId="20577"/>
            <ac:spMkLst>
              <pc:docMk/>
              <pc:sldMasterMk cId="469313425" sldId="2147483648"/>
              <pc:sldLayoutMk cId="614703827" sldId="2147483649"/>
              <ac:spMk id="6" creationId="{DCF433C9-C359-4A36-836E-5FBE96FCBA4A}"/>
            </ac:spMkLst>
          </pc:spChg>
        </pc:sldLayoutChg>
      </pc:sldMasterChg>
    </pc:docChg>
  </pc:docChgLst>
  <pc:docChgLst>
    <pc:chgData name="Trowler, Paul" userId="d1fec49a-cff2-4d28-92c1-c9032bf6a49a" providerId="ADAL" clId="{17E7D484-2222-4E74-8ED8-A632D5EE15F8}"/>
    <pc:docChg chg="custSel modSld">
      <pc:chgData name="Trowler, Paul" userId="d1fec49a-cff2-4d28-92c1-c9032bf6a49a" providerId="ADAL" clId="{17E7D484-2222-4E74-8ED8-A632D5EE15F8}" dt="2022-03-23T07:32:26.602" v="0" actId="21"/>
      <pc:docMkLst>
        <pc:docMk/>
      </pc:docMkLst>
      <pc:sldChg chg="delSp mod delAnim">
        <pc:chgData name="Trowler, Paul" userId="d1fec49a-cff2-4d28-92c1-c9032bf6a49a" providerId="ADAL" clId="{17E7D484-2222-4E74-8ED8-A632D5EE15F8}" dt="2022-03-23T07:32:26.602" v="0" actId="21"/>
        <pc:sldMkLst>
          <pc:docMk/>
          <pc:sldMk cId="3670388946" sldId="267"/>
        </pc:sldMkLst>
        <pc:picChg chg="del">
          <ac:chgData name="Trowler, Paul" userId="d1fec49a-cff2-4d28-92c1-c9032bf6a49a" providerId="ADAL" clId="{17E7D484-2222-4E74-8ED8-A632D5EE15F8}" dt="2022-03-23T07:32:26.602" v="0" actId="21"/>
          <ac:picMkLst>
            <pc:docMk/>
            <pc:sldMk cId="3670388946" sldId="267"/>
            <ac:picMk id="5" creationId="{BDCC86BA-B174-4F99-A8FB-98CB6AF23E1D}"/>
          </ac:picMkLst>
        </pc:picChg>
      </pc:sldChg>
    </pc:docChg>
  </pc:docChgLst>
  <pc:docChgLst>
    <pc:chgData name="Trowler, Paul" userId="d1fec49a-cff2-4d28-92c1-c9032bf6a49a" providerId="ADAL" clId="{F8B55D84-14C7-4683-B3E4-0ECB1A0230B0}"/>
    <pc:docChg chg="undo custSel addSld delSld modSld sldOrd modMainMaster">
      <pc:chgData name="Trowler, Paul" userId="d1fec49a-cff2-4d28-92c1-c9032bf6a49a" providerId="ADAL" clId="{F8B55D84-14C7-4683-B3E4-0ECB1A0230B0}" dt="2022-03-23T07:19:35.980" v="522" actId="478"/>
      <pc:docMkLst>
        <pc:docMk/>
      </pc:docMkLst>
      <pc:sldChg chg="addSp delSp modSp del mod modMedia setBg delAnim setClrOvrMap">
        <pc:chgData name="Trowler, Paul" userId="d1fec49a-cff2-4d28-92c1-c9032bf6a49a" providerId="ADAL" clId="{F8B55D84-14C7-4683-B3E4-0ECB1A0230B0}" dt="2022-03-22T16:14:32.712" v="516" actId="47"/>
        <pc:sldMkLst>
          <pc:docMk/>
          <pc:sldMk cId="3055331588" sldId="256"/>
        </pc:sldMkLst>
        <pc:spChg chg="mod">
          <ac:chgData name="Trowler, Paul" userId="d1fec49a-cff2-4d28-92c1-c9032bf6a49a" providerId="ADAL" clId="{F8B55D84-14C7-4683-B3E4-0ECB1A0230B0}" dt="2022-03-21T07:31:10.297" v="319" actId="26606"/>
          <ac:spMkLst>
            <pc:docMk/>
            <pc:sldMk cId="3055331588" sldId="256"/>
            <ac:spMk id="2" creationId="{09F4535B-2D6E-4C70-BAD5-39B778BCC38C}"/>
          </ac:spMkLst>
        </pc:spChg>
        <pc:spChg chg="mod">
          <ac:chgData name="Trowler, Paul" userId="d1fec49a-cff2-4d28-92c1-c9032bf6a49a" providerId="ADAL" clId="{F8B55D84-14C7-4683-B3E4-0ECB1A0230B0}" dt="2022-03-21T07:31:10.297" v="319" actId="26606"/>
          <ac:spMkLst>
            <pc:docMk/>
            <pc:sldMk cId="3055331588" sldId="256"/>
            <ac:spMk id="3" creationId="{5067B09E-8753-4482-A864-404DAF7166EB}"/>
          </ac:spMkLst>
        </pc:spChg>
        <pc:spChg chg="mod">
          <ac:chgData name="Trowler, Paul" userId="d1fec49a-cff2-4d28-92c1-c9032bf6a49a" providerId="ADAL" clId="{F8B55D84-14C7-4683-B3E4-0ECB1A0230B0}" dt="2022-03-21T07:31:10.297" v="320" actId="26606"/>
          <ac:spMkLst>
            <pc:docMk/>
            <pc:sldMk cId="3055331588" sldId="256"/>
            <ac:spMk id="4" creationId="{7563B490-0716-4465-840E-473196795C12}"/>
          </ac:spMkLst>
        </pc:spChg>
        <pc:spChg chg="add del">
          <ac:chgData name="Trowler, Paul" userId="d1fec49a-cff2-4d28-92c1-c9032bf6a49a" providerId="ADAL" clId="{F8B55D84-14C7-4683-B3E4-0ECB1A0230B0}" dt="2022-03-21T07:29:41.956" v="307" actId="26606"/>
          <ac:spMkLst>
            <pc:docMk/>
            <pc:sldMk cId="3055331588" sldId="256"/>
            <ac:spMk id="10" creationId="{C1DD1A8A-57D5-4A81-AD04-532B043C5611}"/>
          </ac:spMkLst>
        </pc:spChg>
        <pc:spChg chg="add del">
          <ac:chgData name="Trowler, Paul" userId="d1fec49a-cff2-4d28-92c1-c9032bf6a49a" providerId="ADAL" clId="{F8B55D84-14C7-4683-B3E4-0ECB1A0230B0}" dt="2022-03-21T07:29:41.956" v="307" actId="26606"/>
          <ac:spMkLst>
            <pc:docMk/>
            <pc:sldMk cId="3055331588" sldId="256"/>
            <ac:spMk id="12" creationId="{007891EC-4501-44ED-A8C8-B11B6DB767AB}"/>
          </ac:spMkLst>
        </pc:spChg>
        <pc:spChg chg="add del">
          <ac:chgData name="Trowler, Paul" userId="d1fec49a-cff2-4d28-92c1-c9032bf6a49a" providerId="ADAL" clId="{F8B55D84-14C7-4683-B3E4-0ECB1A0230B0}" dt="2022-03-21T07:29:41.956" v="306" actId="26606"/>
          <ac:spMkLst>
            <pc:docMk/>
            <pc:sldMk cId="3055331588" sldId="256"/>
            <ac:spMk id="18" creationId="{C1DD1A8A-57D5-4A81-AD04-532B043C5611}"/>
          </ac:spMkLst>
        </pc:spChg>
        <pc:spChg chg="add del">
          <ac:chgData name="Trowler, Paul" userId="d1fec49a-cff2-4d28-92c1-c9032bf6a49a" providerId="ADAL" clId="{F8B55D84-14C7-4683-B3E4-0ECB1A0230B0}" dt="2022-03-21T07:29:41.956" v="306" actId="26606"/>
          <ac:spMkLst>
            <pc:docMk/>
            <pc:sldMk cId="3055331588" sldId="256"/>
            <ac:spMk id="20" creationId="{007891EC-4501-44ED-A8C8-B11B6DB767AB}"/>
          </ac:spMkLst>
        </pc:spChg>
        <pc:spChg chg="add del">
          <ac:chgData name="Trowler, Paul" userId="d1fec49a-cff2-4d28-92c1-c9032bf6a49a" providerId="ADAL" clId="{F8B55D84-14C7-4683-B3E4-0ECB1A0230B0}" dt="2022-03-21T07:31:10.297" v="320" actId="26606"/>
          <ac:spMkLst>
            <pc:docMk/>
            <pc:sldMk cId="3055331588" sldId="256"/>
            <ac:spMk id="22" creationId="{C1DD1A8A-57D5-4A81-AD04-532B043C5611}"/>
          </ac:spMkLst>
        </pc:spChg>
        <pc:spChg chg="add del">
          <ac:chgData name="Trowler, Paul" userId="d1fec49a-cff2-4d28-92c1-c9032bf6a49a" providerId="ADAL" clId="{F8B55D84-14C7-4683-B3E4-0ECB1A0230B0}" dt="2022-03-21T07:31:10.297" v="320" actId="26606"/>
          <ac:spMkLst>
            <pc:docMk/>
            <pc:sldMk cId="3055331588" sldId="256"/>
            <ac:spMk id="24" creationId="{007891EC-4501-44ED-A8C8-B11B6DB767AB}"/>
          </ac:spMkLst>
        </pc:spChg>
        <pc:spChg chg="add del">
          <ac:chgData name="Trowler, Paul" userId="d1fec49a-cff2-4d28-92c1-c9032bf6a49a" providerId="ADAL" clId="{F8B55D84-14C7-4683-B3E4-0ECB1A0230B0}" dt="2022-03-21T07:30:55.317" v="313" actId="26606"/>
          <ac:spMkLst>
            <pc:docMk/>
            <pc:sldMk cId="3055331588" sldId="256"/>
            <ac:spMk id="29" creationId="{E91DC736-0EF8-4F87-9146-EBF1D2EE4D3D}"/>
          </ac:spMkLst>
        </pc:spChg>
        <pc:spChg chg="add del">
          <ac:chgData name="Trowler, Paul" userId="d1fec49a-cff2-4d28-92c1-c9032bf6a49a" providerId="ADAL" clId="{F8B55D84-14C7-4683-B3E4-0ECB1A0230B0}" dt="2022-03-21T07:30:55.317" v="313" actId="26606"/>
          <ac:spMkLst>
            <pc:docMk/>
            <pc:sldMk cId="3055331588" sldId="256"/>
            <ac:spMk id="31" creationId="{097CD68E-23E3-4007-8847-CD0944C4F7BE}"/>
          </ac:spMkLst>
        </pc:spChg>
        <pc:spChg chg="add del">
          <ac:chgData name="Trowler, Paul" userId="d1fec49a-cff2-4d28-92c1-c9032bf6a49a" providerId="ADAL" clId="{F8B55D84-14C7-4683-B3E4-0ECB1A0230B0}" dt="2022-03-21T07:30:55.317" v="313" actId="26606"/>
          <ac:spMkLst>
            <pc:docMk/>
            <pc:sldMk cId="3055331588" sldId="256"/>
            <ac:spMk id="33" creationId="{AF2F604E-43BE-4DC3-B983-E071523364F8}"/>
          </ac:spMkLst>
        </pc:spChg>
        <pc:spChg chg="add del">
          <ac:chgData name="Trowler, Paul" userId="d1fec49a-cff2-4d28-92c1-c9032bf6a49a" providerId="ADAL" clId="{F8B55D84-14C7-4683-B3E4-0ECB1A0230B0}" dt="2022-03-21T07:30:55.317" v="313" actId="26606"/>
          <ac:spMkLst>
            <pc:docMk/>
            <pc:sldMk cId="3055331588" sldId="256"/>
            <ac:spMk id="35" creationId="{08C9B587-E65E-4B52-B37C-ABEBB6E87928}"/>
          </ac:spMkLst>
        </pc:spChg>
        <pc:spChg chg="add del">
          <ac:chgData name="Trowler, Paul" userId="d1fec49a-cff2-4d28-92c1-c9032bf6a49a" providerId="ADAL" clId="{F8B55D84-14C7-4683-B3E4-0ECB1A0230B0}" dt="2022-03-21T07:31:03.658" v="315" actId="26606"/>
          <ac:spMkLst>
            <pc:docMk/>
            <pc:sldMk cId="3055331588" sldId="256"/>
            <ac:spMk id="37" creationId="{C1DD1A8A-57D5-4A81-AD04-532B043C5611}"/>
          </ac:spMkLst>
        </pc:spChg>
        <pc:spChg chg="add del">
          <ac:chgData name="Trowler, Paul" userId="d1fec49a-cff2-4d28-92c1-c9032bf6a49a" providerId="ADAL" clId="{F8B55D84-14C7-4683-B3E4-0ECB1A0230B0}" dt="2022-03-21T07:31:03.658" v="315" actId="26606"/>
          <ac:spMkLst>
            <pc:docMk/>
            <pc:sldMk cId="3055331588" sldId="256"/>
            <ac:spMk id="38" creationId="{007891EC-4501-44ED-A8C8-B11B6DB767AB}"/>
          </ac:spMkLst>
        </pc:spChg>
        <pc:spChg chg="add del">
          <ac:chgData name="Trowler, Paul" userId="d1fec49a-cff2-4d28-92c1-c9032bf6a49a" providerId="ADAL" clId="{F8B55D84-14C7-4683-B3E4-0ECB1A0230B0}" dt="2022-03-21T07:31:06.079" v="317" actId="26606"/>
          <ac:spMkLst>
            <pc:docMk/>
            <pc:sldMk cId="3055331588" sldId="256"/>
            <ac:spMk id="40" creationId="{71B2258F-86CA-4D4D-8270-BC05FCDEBFB3}"/>
          </ac:spMkLst>
        </pc:spChg>
        <pc:spChg chg="add del">
          <ac:chgData name="Trowler, Paul" userId="d1fec49a-cff2-4d28-92c1-c9032bf6a49a" providerId="ADAL" clId="{F8B55D84-14C7-4683-B3E4-0ECB1A0230B0}" dt="2022-03-21T07:31:10.297" v="319" actId="26606"/>
          <ac:spMkLst>
            <pc:docMk/>
            <pc:sldMk cId="3055331588" sldId="256"/>
            <ac:spMk id="42" creationId="{657F69E0-C4B0-4BEC-A689-4F8D877F05D4}"/>
          </ac:spMkLst>
        </pc:spChg>
        <pc:spChg chg="add del">
          <ac:chgData name="Trowler, Paul" userId="d1fec49a-cff2-4d28-92c1-c9032bf6a49a" providerId="ADAL" clId="{F8B55D84-14C7-4683-B3E4-0ECB1A0230B0}" dt="2022-03-21T07:31:10.297" v="319" actId="26606"/>
          <ac:spMkLst>
            <pc:docMk/>
            <pc:sldMk cId="3055331588" sldId="256"/>
            <ac:spMk id="43" creationId="{9F6380B4-6A1C-481E-8408-B4E6C75B9B81}"/>
          </ac:spMkLst>
        </pc:spChg>
        <pc:spChg chg="add">
          <ac:chgData name="Trowler, Paul" userId="d1fec49a-cff2-4d28-92c1-c9032bf6a49a" providerId="ADAL" clId="{F8B55D84-14C7-4683-B3E4-0ECB1A0230B0}" dt="2022-03-21T07:31:10.297" v="320" actId="26606"/>
          <ac:spMkLst>
            <pc:docMk/>
            <pc:sldMk cId="3055331588" sldId="256"/>
            <ac:spMk id="45" creationId="{C1DD1A8A-57D5-4A81-AD04-532B043C5611}"/>
          </ac:spMkLst>
        </pc:spChg>
        <pc:spChg chg="add">
          <ac:chgData name="Trowler, Paul" userId="d1fec49a-cff2-4d28-92c1-c9032bf6a49a" providerId="ADAL" clId="{F8B55D84-14C7-4683-B3E4-0ECB1A0230B0}" dt="2022-03-21T07:31:10.297" v="320" actId="26606"/>
          <ac:spMkLst>
            <pc:docMk/>
            <pc:sldMk cId="3055331588" sldId="256"/>
            <ac:spMk id="46" creationId="{007891EC-4501-44ED-A8C8-B11B6DB767AB}"/>
          </ac:spMkLst>
        </pc:spChg>
        <pc:picChg chg="del mod">
          <ac:chgData name="Trowler, Paul" userId="d1fec49a-cff2-4d28-92c1-c9032bf6a49a" providerId="ADAL" clId="{F8B55D84-14C7-4683-B3E4-0ECB1A0230B0}" dt="2022-03-21T07:28:52.299" v="302" actId="21"/>
          <ac:picMkLst>
            <pc:docMk/>
            <pc:sldMk cId="3055331588" sldId="256"/>
            <ac:picMk id="6" creationId="{03465D37-8614-0A9F-02E0-BFB231ADCC36}"/>
          </ac:picMkLst>
        </pc:picChg>
        <pc:picChg chg="add del mod">
          <ac:chgData name="Trowler, Paul" userId="d1fec49a-cff2-4d28-92c1-c9032bf6a49a" providerId="ADAL" clId="{F8B55D84-14C7-4683-B3E4-0ECB1A0230B0}" dt="2022-03-21T07:29:41.956" v="306" actId="26606"/>
          <ac:picMkLst>
            <pc:docMk/>
            <pc:sldMk cId="3055331588" sldId="256"/>
            <ac:picMk id="14" creationId="{E7CB58EB-71F9-FACE-BA15-1225BC23B688}"/>
          </ac:picMkLst>
        </pc:picChg>
        <pc:picChg chg="add mod">
          <ac:chgData name="Trowler, Paul" userId="d1fec49a-cff2-4d28-92c1-c9032bf6a49a" providerId="ADAL" clId="{F8B55D84-14C7-4683-B3E4-0ECB1A0230B0}" dt="2022-03-21T07:31:10.297" v="319" actId="26606"/>
          <ac:picMkLst>
            <pc:docMk/>
            <pc:sldMk cId="3055331588" sldId="256"/>
            <ac:picMk id="23" creationId="{37EFA648-2376-81F0-B2EF-F14BDA2683CF}"/>
          </ac:picMkLst>
        </pc:picChg>
      </pc:sldChg>
      <pc:sldChg chg="modNotesTx">
        <pc:chgData name="Trowler, Paul" userId="d1fec49a-cff2-4d28-92c1-c9032bf6a49a" providerId="ADAL" clId="{F8B55D84-14C7-4683-B3E4-0ECB1A0230B0}" dt="2022-03-16T08:26:41.386" v="50" actId="20577"/>
        <pc:sldMkLst>
          <pc:docMk/>
          <pc:sldMk cId="2077211000" sldId="257"/>
        </pc:sldMkLst>
      </pc:sldChg>
      <pc:sldChg chg="modSp new mod">
        <pc:chgData name="Trowler, Paul" userId="d1fec49a-cff2-4d28-92c1-c9032bf6a49a" providerId="ADAL" clId="{F8B55D84-14C7-4683-B3E4-0ECB1A0230B0}" dt="2022-03-21T07:16:31.847" v="111" actId="313"/>
        <pc:sldMkLst>
          <pc:docMk/>
          <pc:sldMk cId="1190931933" sldId="263"/>
        </pc:sldMkLst>
        <pc:spChg chg="mod">
          <ac:chgData name="Trowler, Paul" userId="d1fec49a-cff2-4d28-92c1-c9032bf6a49a" providerId="ADAL" clId="{F8B55D84-14C7-4683-B3E4-0ECB1A0230B0}" dt="2022-03-21T07:16:31.847" v="111" actId="313"/>
          <ac:spMkLst>
            <pc:docMk/>
            <pc:sldMk cId="1190931933" sldId="263"/>
            <ac:spMk id="2" creationId="{ECF92032-FCC8-474A-94E4-943FEDE605D5}"/>
          </ac:spMkLst>
        </pc:spChg>
      </pc:sldChg>
      <pc:sldChg chg="addSp modSp new mod">
        <pc:chgData name="Trowler, Paul" userId="d1fec49a-cff2-4d28-92c1-c9032bf6a49a" providerId="ADAL" clId="{F8B55D84-14C7-4683-B3E4-0ECB1A0230B0}" dt="2022-03-22T07:18:06.489" v="340" actId="1076"/>
        <pc:sldMkLst>
          <pc:docMk/>
          <pc:sldMk cId="849784557" sldId="264"/>
        </pc:sldMkLst>
        <pc:spChg chg="mod">
          <ac:chgData name="Trowler, Paul" userId="d1fec49a-cff2-4d28-92c1-c9032bf6a49a" providerId="ADAL" clId="{F8B55D84-14C7-4683-B3E4-0ECB1A0230B0}" dt="2022-03-22T07:17:58.248" v="338" actId="113"/>
          <ac:spMkLst>
            <pc:docMk/>
            <pc:sldMk cId="849784557" sldId="264"/>
            <ac:spMk id="2" creationId="{23BDB062-FBD2-4C88-B00A-420BD3B6EA08}"/>
          </ac:spMkLst>
        </pc:spChg>
        <pc:spChg chg="mod">
          <ac:chgData name="Trowler, Paul" userId="d1fec49a-cff2-4d28-92c1-c9032bf6a49a" providerId="ADAL" clId="{F8B55D84-14C7-4683-B3E4-0ECB1A0230B0}" dt="2022-03-22T07:18:04.173" v="339" actId="14100"/>
          <ac:spMkLst>
            <pc:docMk/>
            <pc:sldMk cId="849784557" sldId="264"/>
            <ac:spMk id="3" creationId="{22AA3ADD-5C14-4BD4-AF05-0A231F402AF9}"/>
          </ac:spMkLst>
        </pc:spChg>
        <pc:picChg chg="add mod">
          <ac:chgData name="Trowler, Paul" userId="d1fec49a-cff2-4d28-92c1-c9032bf6a49a" providerId="ADAL" clId="{F8B55D84-14C7-4683-B3E4-0ECB1A0230B0}" dt="2022-03-22T07:18:06.489" v="340" actId="1076"/>
          <ac:picMkLst>
            <pc:docMk/>
            <pc:sldMk cId="849784557" sldId="264"/>
            <ac:picMk id="5" creationId="{E51BD5BC-0757-4755-825F-E8FF06545112}"/>
          </ac:picMkLst>
        </pc:picChg>
      </pc:sldChg>
      <pc:sldChg chg="modSp new mod">
        <pc:chgData name="Trowler, Paul" userId="d1fec49a-cff2-4d28-92c1-c9032bf6a49a" providerId="ADAL" clId="{F8B55D84-14C7-4683-B3E4-0ECB1A0230B0}" dt="2022-03-23T06:42:32.268" v="520" actId="20577"/>
        <pc:sldMkLst>
          <pc:docMk/>
          <pc:sldMk cId="1449215396" sldId="265"/>
        </pc:sldMkLst>
        <pc:spChg chg="mod">
          <ac:chgData name="Trowler, Paul" userId="d1fec49a-cff2-4d28-92c1-c9032bf6a49a" providerId="ADAL" clId="{F8B55D84-14C7-4683-B3E4-0ECB1A0230B0}" dt="2022-03-21T07:17:34.177" v="230" actId="20577"/>
          <ac:spMkLst>
            <pc:docMk/>
            <pc:sldMk cId="1449215396" sldId="265"/>
            <ac:spMk id="2" creationId="{63A69CB3-30B3-4726-8DA8-6B03081DF684}"/>
          </ac:spMkLst>
        </pc:spChg>
        <pc:spChg chg="mod">
          <ac:chgData name="Trowler, Paul" userId="d1fec49a-cff2-4d28-92c1-c9032bf6a49a" providerId="ADAL" clId="{F8B55D84-14C7-4683-B3E4-0ECB1A0230B0}" dt="2022-03-23T06:42:32.268" v="520" actId="20577"/>
          <ac:spMkLst>
            <pc:docMk/>
            <pc:sldMk cId="1449215396" sldId="265"/>
            <ac:spMk id="3" creationId="{AFAB8CC4-0351-4410-BCEB-6DCB047F5ADB}"/>
          </ac:spMkLst>
        </pc:spChg>
      </pc:sldChg>
      <pc:sldChg chg="addSp delSp modSp new mod">
        <pc:chgData name="Trowler, Paul" userId="d1fec49a-cff2-4d28-92c1-c9032bf6a49a" providerId="ADAL" clId="{F8B55D84-14C7-4683-B3E4-0ECB1A0230B0}" dt="2022-03-21T07:24:32.219" v="300" actId="122"/>
        <pc:sldMkLst>
          <pc:docMk/>
          <pc:sldMk cId="3041872532" sldId="266"/>
        </pc:sldMkLst>
        <pc:spChg chg="mod">
          <ac:chgData name="Trowler, Paul" userId="d1fec49a-cff2-4d28-92c1-c9032bf6a49a" providerId="ADAL" clId="{F8B55D84-14C7-4683-B3E4-0ECB1A0230B0}" dt="2022-03-21T07:24:32.219" v="300" actId="122"/>
          <ac:spMkLst>
            <pc:docMk/>
            <pc:sldMk cId="3041872532" sldId="266"/>
            <ac:spMk id="2" creationId="{78AF4A5D-4175-4171-B4F6-0891620A8508}"/>
          </ac:spMkLst>
        </pc:spChg>
        <pc:spChg chg="del mod">
          <ac:chgData name="Trowler, Paul" userId="d1fec49a-cff2-4d28-92c1-c9032bf6a49a" providerId="ADAL" clId="{F8B55D84-14C7-4683-B3E4-0ECB1A0230B0}" dt="2022-03-21T07:23:47.025" v="235" actId="22"/>
          <ac:spMkLst>
            <pc:docMk/>
            <pc:sldMk cId="3041872532" sldId="266"/>
            <ac:spMk id="3" creationId="{5CC3C57E-2886-44C5-9337-C55F35B221FB}"/>
          </ac:spMkLst>
        </pc:spChg>
        <pc:picChg chg="add mod ord">
          <ac:chgData name="Trowler, Paul" userId="d1fec49a-cff2-4d28-92c1-c9032bf6a49a" providerId="ADAL" clId="{F8B55D84-14C7-4683-B3E4-0ECB1A0230B0}" dt="2022-03-21T07:24:11.542" v="239" actId="1076"/>
          <ac:picMkLst>
            <pc:docMk/>
            <pc:sldMk cId="3041872532" sldId="266"/>
            <ac:picMk id="6" creationId="{1CA804CB-E8CA-48B7-8AB7-A552AFDECB9C}"/>
          </ac:picMkLst>
        </pc:picChg>
      </pc:sldChg>
      <pc:sldChg chg="addSp delSp modSp new mod ord modAnim">
        <pc:chgData name="Trowler, Paul" userId="d1fec49a-cff2-4d28-92c1-c9032bf6a49a" providerId="ADAL" clId="{F8B55D84-14C7-4683-B3E4-0ECB1A0230B0}" dt="2022-03-23T07:19:35.980" v="522" actId="478"/>
        <pc:sldMkLst>
          <pc:docMk/>
          <pc:sldMk cId="3670388946" sldId="267"/>
        </pc:sldMkLst>
        <pc:spChg chg="mod">
          <ac:chgData name="Trowler, Paul" userId="d1fec49a-cff2-4d28-92c1-c9032bf6a49a" providerId="ADAL" clId="{F8B55D84-14C7-4683-B3E4-0ECB1A0230B0}" dt="2022-03-22T16:12:56.437" v="506" actId="14100"/>
          <ac:spMkLst>
            <pc:docMk/>
            <pc:sldMk cId="3670388946" sldId="267"/>
            <ac:spMk id="2" creationId="{D9804BBC-9974-46CC-994F-41D56D248B47}"/>
          </ac:spMkLst>
        </pc:spChg>
        <pc:spChg chg="mod">
          <ac:chgData name="Trowler, Paul" userId="d1fec49a-cff2-4d28-92c1-c9032bf6a49a" providerId="ADAL" clId="{F8B55D84-14C7-4683-B3E4-0ECB1A0230B0}" dt="2022-03-22T16:13:15.483" v="510" actId="122"/>
          <ac:spMkLst>
            <pc:docMk/>
            <pc:sldMk cId="3670388946" sldId="267"/>
            <ac:spMk id="3" creationId="{E748DE5B-42B4-43AB-964E-09F92202FB6E}"/>
          </ac:spMkLst>
        </pc:spChg>
        <pc:spChg chg="mod">
          <ac:chgData name="Trowler, Paul" userId="d1fec49a-cff2-4d28-92c1-c9032bf6a49a" providerId="ADAL" clId="{F8B55D84-14C7-4683-B3E4-0ECB1A0230B0}" dt="2022-03-22T16:13:30.778" v="515" actId="20577"/>
          <ac:spMkLst>
            <pc:docMk/>
            <pc:sldMk cId="3670388946" sldId="267"/>
            <ac:spMk id="4" creationId="{92AC606D-A5D4-4E38-BA9C-AD7E0DD59BFA}"/>
          </ac:spMkLst>
        </pc:spChg>
        <pc:spChg chg="add mod">
          <ac:chgData name="Trowler, Paul" userId="d1fec49a-cff2-4d28-92c1-c9032bf6a49a" providerId="ADAL" clId="{F8B55D84-14C7-4683-B3E4-0ECB1A0230B0}" dt="2022-03-22T16:08:09.481" v="352"/>
          <ac:spMkLst>
            <pc:docMk/>
            <pc:sldMk cId="3670388946" sldId="267"/>
            <ac:spMk id="9" creationId="{94B2255A-9241-48A5-B7F8-C2145DB131ED}"/>
          </ac:spMkLst>
        </pc:spChg>
        <pc:graphicFrameChg chg="add del">
          <ac:chgData name="Trowler, Paul" userId="d1fec49a-cff2-4d28-92c1-c9032bf6a49a" providerId="ADAL" clId="{F8B55D84-14C7-4683-B3E4-0ECB1A0230B0}" dt="2022-03-23T07:19:35.980" v="522" actId="478"/>
          <ac:graphicFrameMkLst>
            <pc:docMk/>
            <pc:sldMk cId="3670388946" sldId="267"/>
            <ac:graphicFrameMk id="6" creationId="{DCD3CE4E-5B17-4686-8BE5-6044FB82A116}"/>
          </ac:graphicFrameMkLst>
        </pc:graphicFrameChg>
        <pc:picChg chg="add mod">
          <ac:chgData name="Trowler, Paul" userId="d1fec49a-cff2-4d28-92c1-c9032bf6a49a" providerId="ADAL" clId="{F8B55D84-14C7-4683-B3E4-0ECB1A0230B0}" dt="2022-03-22T16:13:03.083" v="508" actId="14100"/>
          <ac:picMkLst>
            <pc:docMk/>
            <pc:sldMk cId="3670388946" sldId="267"/>
            <ac:picMk id="5" creationId="{BDCC86BA-B174-4F99-A8FB-98CB6AF23E1D}"/>
          </ac:picMkLst>
        </pc:picChg>
        <pc:picChg chg="add del mod">
          <ac:chgData name="Trowler, Paul" userId="d1fec49a-cff2-4d28-92c1-c9032bf6a49a" providerId="ADAL" clId="{F8B55D84-14C7-4683-B3E4-0ECB1A0230B0}" dt="2022-03-22T16:06:46.150" v="346"/>
          <ac:picMkLst>
            <pc:docMk/>
            <pc:sldMk cId="3670388946" sldId="267"/>
            <ac:picMk id="6" creationId="{04F2749C-C3B7-4612-B3CA-E5AC22A4D94A}"/>
          </ac:picMkLst>
        </pc:picChg>
        <pc:picChg chg="add del mod">
          <ac:chgData name="Trowler, Paul" userId="d1fec49a-cff2-4d28-92c1-c9032bf6a49a" providerId="ADAL" clId="{F8B55D84-14C7-4683-B3E4-0ECB1A0230B0}" dt="2022-03-22T16:06:45.585" v="345"/>
          <ac:picMkLst>
            <pc:docMk/>
            <pc:sldMk cId="3670388946" sldId="267"/>
            <ac:picMk id="7" creationId="{8C026B09-3D6F-4B2F-AA7B-8E67BA8CC9F3}"/>
          </ac:picMkLst>
        </pc:picChg>
        <pc:picChg chg="add del mod">
          <ac:chgData name="Trowler, Paul" userId="d1fec49a-cff2-4d28-92c1-c9032bf6a49a" providerId="ADAL" clId="{F8B55D84-14C7-4683-B3E4-0ECB1A0230B0}" dt="2022-03-22T16:07:09.523" v="349"/>
          <ac:picMkLst>
            <pc:docMk/>
            <pc:sldMk cId="3670388946" sldId="267"/>
            <ac:picMk id="8" creationId="{B1932BAA-256A-4374-9608-BDAB364CE885}"/>
          </ac:picMkLst>
        </pc:picChg>
      </pc:sldChg>
      <pc:sldMasterChg chg="modSldLayout">
        <pc:chgData name="Trowler, Paul" userId="d1fec49a-cff2-4d28-92c1-c9032bf6a49a" providerId="ADAL" clId="{F8B55D84-14C7-4683-B3E4-0ECB1A0230B0}" dt="2022-03-16T08:24:06.638" v="6" actId="20577"/>
        <pc:sldMasterMkLst>
          <pc:docMk/>
          <pc:sldMasterMk cId="469313425" sldId="2147483648"/>
        </pc:sldMasterMkLst>
        <pc:sldLayoutChg chg="modSp mod">
          <pc:chgData name="Trowler, Paul" userId="d1fec49a-cff2-4d28-92c1-c9032bf6a49a" providerId="ADAL" clId="{F8B55D84-14C7-4683-B3E4-0ECB1A0230B0}" dt="2022-03-16T08:24:06.638" v="6" actId="20577"/>
          <pc:sldLayoutMkLst>
            <pc:docMk/>
            <pc:sldMasterMk cId="469313425" sldId="2147483648"/>
            <pc:sldLayoutMk cId="3401546973" sldId="2147483650"/>
          </pc:sldLayoutMkLst>
          <pc:spChg chg="mod">
            <ac:chgData name="Trowler, Paul" userId="d1fec49a-cff2-4d28-92c1-c9032bf6a49a" providerId="ADAL" clId="{F8B55D84-14C7-4683-B3E4-0ECB1A0230B0}" dt="2022-03-16T08:24:06.638" v="6" actId="20577"/>
            <ac:spMkLst>
              <pc:docMk/>
              <pc:sldMasterMk cId="469313425" sldId="2147483648"/>
              <pc:sldLayoutMk cId="3401546973" sldId="2147483650"/>
              <ac:spMk id="6" creationId="{ADF67531-3D82-4D74-86B7-F61CD123198F}"/>
            </ac:spMkLst>
          </pc:spChg>
        </pc:sldLayoutChg>
      </pc:sldMaster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5D4851-990F-4778-9F75-DB7472C5390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2AA49D2-BEB5-46E0-9CFF-5791CCE58AC8}">
      <dgm:prSet/>
      <dgm:spPr/>
      <dgm:t>
        <a:bodyPr/>
        <a:lstStyle/>
        <a:p>
          <a:r>
            <a:rPr lang="en-GB"/>
            <a:t>Global/Blocs</a:t>
          </a:r>
          <a:endParaRPr lang="en-US"/>
        </a:p>
      </dgm:t>
    </dgm:pt>
    <dgm:pt modelId="{5391670D-3A75-4565-B37B-2272967A9190}" type="parTrans" cxnId="{A77F2E94-A240-45EB-80C2-1E169D206C91}">
      <dgm:prSet/>
      <dgm:spPr/>
      <dgm:t>
        <a:bodyPr/>
        <a:lstStyle/>
        <a:p>
          <a:endParaRPr lang="en-US"/>
        </a:p>
      </dgm:t>
    </dgm:pt>
    <dgm:pt modelId="{BE77F0A2-792F-4291-9D6B-6A1B3541ED39}" type="sibTrans" cxnId="{A77F2E94-A240-45EB-80C2-1E169D206C91}">
      <dgm:prSet/>
      <dgm:spPr/>
      <dgm:t>
        <a:bodyPr/>
        <a:lstStyle/>
        <a:p>
          <a:endParaRPr lang="en-US"/>
        </a:p>
      </dgm:t>
    </dgm:pt>
    <dgm:pt modelId="{6A941546-46CB-4BFB-8860-4B79EBF75E39}">
      <dgm:prSet/>
      <dgm:spPr/>
      <dgm:t>
        <a:bodyPr/>
        <a:lstStyle/>
        <a:p>
          <a:r>
            <a:rPr lang="en-GB"/>
            <a:t>National</a:t>
          </a:r>
          <a:endParaRPr lang="en-US"/>
        </a:p>
      </dgm:t>
    </dgm:pt>
    <dgm:pt modelId="{78AD5C77-E4CF-4C26-A3B2-1A414C4BE79E}" type="parTrans" cxnId="{DB507C02-AC43-43FC-B066-B88C49C7D260}">
      <dgm:prSet/>
      <dgm:spPr/>
      <dgm:t>
        <a:bodyPr/>
        <a:lstStyle/>
        <a:p>
          <a:endParaRPr lang="en-US"/>
        </a:p>
      </dgm:t>
    </dgm:pt>
    <dgm:pt modelId="{AD30FF94-0E3F-416B-B62C-A6AD07761E84}" type="sibTrans" cxnId="{DB507C02-AC43-43FC-B066-B88C49C7D260}">
      <dgm:prSet/>
      <dgm:spPr/>
      <dgm:t>
        <a:bodyPr/>
        <a:lstStyle/>
        <a:p>
          <a:endParaRPr lang="en-US"/>
        </a:p>
      </dgm:t>
    </dgm:pt>
    <dgm:pt modelId="{8BCAC3E7-7E9E-4607-8F98-5E4C6B458749}">
      <dgm:prSet/>
      <dgm:spPr/>
      <dgm:t>
        <a:bodyPr/>
        <a:lstStyle/>
        <a:p>
          <a:r>
            <a:rPr lang="en-GB"/>
            <a:t>Institutional</a:t>
          </a:r>
          <a:endParaRPr lang="en-US"/>
        </a:p>
      </dgm:t>
    </dgm:pt>
    <dgm:pt modelId="{34A961A2-2658-4381-8F93-CF84BB4E1333}" type="parTrans" cxnId="{6A56946A-7007-4E67-A88E-74B264BF750F}">
      <dgm:prSet/>
      <dgm:spPr/>
      <dgm:t>
        <a:bodyPr/>
        <a:lstStyle/>
        <a:p>
          <a:endParaRPr lang="en-US"/>
        </a:p>
      </dgm:t>
    </dgm:pt>
    <dgm:pt modelId="{D0BA4DC9-43AE-4D98-9F49-7589572B0CB9}" type="sibTrans" cxnId="{6A56946A-7007-4E67-A88E-74B264BF750F}">
      <dgm:prSet/>
      <dgm:spPr/>
      <dgm:t>
        <a:bodyPr/>
        <a:lstStyle/>
        <a:p>
          <a:endParaRPr lang="en-US"/>
        </a:p>
      </dgm:t>
    </dgm:pt>
    <dgm:pt modelId="{AEEACD3E-2A96-4B28-8627-81581BDD5B76}">
      <dgm:prSet/>
      <dgm:spPr/>
      <dgm:t>
        <a:bodyPr/>
        <a:lstStyle/>
        <a:p>
          <a:r>
            <a:rPr lang="en-GB"/>
            <a:t>Workgroup</a:t>
          </a:r>
          <a:endParaRPr lang="en-US"/>
        </a:p>
      </dgm:t>
    </dgm:pt>
    <dgm:pt modelId="{A29CBBDF-C562-4C6B-842C-45805A39EDE8}" type="parTrans" cxnId="{D1C0CB96-FF43-4E58-B89D-68AC3250F48F}">
      <dgm:prSet/>
      <dgm:spPr/>
      <dgm:t>
        <a:bodyPr/>
        <a:lstStyle/>
        <a:p>
          <a:endParaRPr lang="en-US"/>
        </a:p>
      </dgm:t>
    </dgm:pt>
    <dgm:pt modelId="{2CC7B453-9CB3-44E2-91CC-387122379469}" type="sibTrans" cxnId="{D1C0CB96-FF43-4E58-B89D-68AC3250F48F}">
      <dgm:prSet/>
      <dgm:spPr/>
      <dgm:t>
        <a:bodyPr/>
        <a:lstStyle/>
        <a:p>
          <a:endParaRPr lang="en-US"/>
        </a:p>
      </dgm:t>
    </dgm:pt>
    <dgm:pt modelId="{6ACEDA36-D3D0-4F67-A297-668F41B167DB}">
      <dgm:prSet/>
      <dgm:spPr/>
      <dgm:t>
        <a:bodyPr/>
        <a:lstStyle/>
        <a:p>
          <a:r>
            <a:rPr lang="en-GB"/>
            <a:t>Individual/dyad</a:t>
          </a:r>
          <a:endParaRPr lang="en-US"/>
        </a:p>
      </dgm:t>
    </dgm:pt>
    <dgm:pt modelId="{9A1AC1C4-1664-47ED-99F8-DD207C356E57}" type="parTrans" cxnId="{75224AA0-C598-4BED-898C-A4B50E9621C4}">
      <dgm:prSet/>
      <dgm:spPr/>
      <dgm:t>
        <a:bodyPr/>
        <a:lstStyle/>
        <a:p>
          <a:endParaRPr lang="en-US"/>
        </a:p>
      </dgm:t>
    </dgm:pt>
    <dgm:pt modelId="{C3A56F53-BECD-4AA5-8675-B10FCB703D87}" type="sibTrans" cxnId="{75224AA0-C598-4BED-898C-A4B50E9621C4}">
      <dgm:prSet/>
      <dgm:spPr/>
      <dgm:t>
        <a:bodyPr/>
        <a:lstStyle/>
        <a:p>
          <a:endParaRPr lang="en-US"/>
        </a:p>
      </dgm:t>
    </dgm:pt>
    <dgm:pt modelId="{FD997961-EABD-4E52-927D-4E9BF3520BAF}" type="pres">
      <dgm:prSet presAssocID="{A75D4851-990F-4778-9F75-DB7472C53907}" presName="linear" presStyleCnt="0">
        <dgm:presLayoutVars>
          <dgm:animLvl val="lvl"/>
          <dgm:resizeHandles val="exact"/>
        </dgm:presLayoutVars>
      </dgm:prSet>
      <dgm:spPr/>
    </dgm:pt>
    <dgm:pt modelId="{A7FBEFCB-4557-4F09-9A17-32D2BC037064}" type="pres">
      <dgm:prSet presAssocID="{72AA49D2-BEB5-46E0-9CFF-5791CCE58AC8}" presName="parentText" presStyleLbl="node1" presStyleIdx="0" presStyleCnt="5">
        <dgm:presLayoutVars>
          <dgm:chMax val="0"/>
          <dgm:bulletEnabled val="1"/>
        </dgm:presLayoutVars>
      </dgm:prSet>
      <dgm:spPr/>
    </dgm:pt>
    <dgm:pt modelId="{1B3933BF-A96D-4CBA-B030-F6568F6053F6}" type="pres">
      <dgm:prSet presAssocID="{BE77F0A2-792F-4291-9D6B-6A1B3541ED39}" presName="spacer" presStyleCnt="0"/>
      <dgm:spPr/>
    </dgm:pt>
    <dgm:pt modelId="{C57C2928-5C97-4192-9B7A-0FF2D7643959}" type="pres">
      <dgm:prSet presAssocID="{6A941546-46CB-4BFB-8860-4B79EBF75E39}" presName="parentText" presStyleLbl="node1" presStyleIdx="1" presStyleCnt="5">
        <dgm:presLayoutVars>
          <dgm:chMax val="0"/>
          <dgm:bulletEnabled val="1"/>
        </dgm:presLayoutVars>
      </dgm:prSet>
      <dgm:spPr/>
    </dgm:pt>
    <dgm:pt modelId="{D1FBF880-3004-4EED-BFB6-9C02577FEF7F}" type="pres">
      <dgm:prSet presAssocID="{AD30FF94-0E3F-416B-B62C-A6AD07761E84}" presName="spacer" presStyleCnt="0"/>
      <dgm:spPr/>
    </dgm:pt>
    <dgm:pt modelId="{CEC51861-F466-4527-8936-91C7202228C2}" type="pres">
      <dgm:prSet presAssocID="{8BCAC3E7-7E9E-4607-8F98-5E4C6B458749}" presName="parentText" presStyleLbl="node1" presStyleIdx="2" presStyleCnt="5">
        <dgm:presLayoutVars>
          <dgm:chMax val="0"/>
          <dgm:bulletEnabled val="1"/>
        </dgm:presLayoutVars>
      </dgm:prSet>
      <dgm:spPr/>
    </dgm:pt>
    <dgm:pt modelId="{D0F57F3F-6069-4869-8295-40EAB7C90E55}" type="pres">
      <dgm:prSet presAssocID="{D0BA4DC9-43AE-4D98-9F49-7589572B0CB9}" presName="spacer" presStyleCnt="0"/>
      <dgm:spPr/>
    </dgm:pt>
    <dgm:pt modelId="{234C17BE-83B6-4B68-A4E1-F2E8AB17365A}" type="pres">
      <dgm:prSet presAssocID="{AEEACD3E-2A96-4B28-8627-81581BDD5B76}" presName="parentText" presStyleLbl="node1" presStyleIdx="3" presStyleCnt="5">
        <dgm:presLayoutVars>
          <dgm:chMax val="0"/>
          <dgm:bulletEnabled val="1"/>
        </dgm:presLayoutVars>
      </dgm:prSet>
      <dgm:spPr/>
    </dgm:pt>
    <dgm:pt modelId="{E8BFC5A4-31A3-448A-9619-F6817F86B43A}" type="pres">
      <dgm:prSet presAssocID="{2CC7B453-9CB3-44E2-91CC-387122379469}" presName="spacer" presStyleCnt="0"/>
      <dgm:spPr/>
    </dgm:pt>
    <dgm:pt modelId="{EA9F3801-2769-419F-9791-1C96E7337B95}" type="pres">
      <dgm:prSet presAssocID="{6ACEDA36-D3D0-4F67-A297-668F41B167DB}" presName="parentText" presStyleLbl="node1" presStyleIdx="4" presStyleCnt="5">
        <dgm:presLayoutVars>
          <dgm:chMax val="0"/>
          <dgm:bulletEnabled val="1"/>
        </dgm:presLayoutVars>
      </dgm:prSet>
      <dgm:spPr/>
    </dgm:pt>
  </dgm:ptLst>
  <dgm:cxnLst>
    <dgm:cxn modelId="{DB507C02-AC43-43FC-B066-B88C49C7D260}" srcId="{A75D4851-990F-4778-9F75-DB7472C53907}" destId="{6A941546-46CB-4BFB-8860-4B79EBF75E39}" srcOrd="1" destOrd="0" parTransId="{78AD5C77-E4CF-4C26-A3B2-1A414C4BE79E}" sibTransId="{AD30FF94-0E3F-416B-B62C-A6AD07761E84}"/>
    <dgm:cxn modelId="{824AD82C-976A-443B-B7AC-AEBC2E4185BF}" type="presOf" srcId="{A75D4851-990F-4778-9F75-DB7472C53907}" destId="{FD997961-EABD-4E52-927D-4E9BF3520BAF}" srcOrd="0" destOrd="0" presId="urn:microsoft.com/office/officeart/2005/8/layout/vList2"/>
    <dgm:cxn modelId="{656DC13A-DA6C-4F5A-BCCF-2A21B82BCB7E}" type="presOf" srcId="{6ACEDA36-D3D0-4F67-A297-668F41B167DB}" destId="{EA9F3801-2769-419F-9791-1C96E7337B95}" srcOrd="0" destOrd="0" presId="urn:microsoft.com/office/officeart/2005/8/layout/vList2"/>
    <dgm:cxn modelId="{6A56946A-7007-4E67-A88E-74B264BF750F}" srcId="{A75D4851-990F-4778-9F75-DB7472C53907}" destId="{8BCAC3E7-7E9E-4607-8F98-5E4C6B458749}" srcOrd="2" destOrd="0" parTransId="{34A961A2-2658-4381-8F93-CF84BB4E1333}" sibTransId="{D0BA4DC9-43AE-4D98-9F49-7589572B0CB9}"/>
    <dgm:cxn modelId="{C8F1FA70-9746-4428-91B2-BFC1CA422D4F}" type="presOf" srcId="{72AA49D2-BEB5-46E0-9CFF-5791CCE58AC8}" destId="{A7FBEFCB-4557-4F09-9A17-32D2BC037064}" srcOrd="0" destOrd="0" presId="urn:microsoft.com/office/officeart/2005/8/layout/vList2"/>
    <dgm:cxn modelId="{FDE63254-CD7C-446F-940C-F049561F8441}" type="presOf" srcId="{6A941546-46CB-4BFB-8860-4B79EBF75E39}" destId="{C57C2928-5C97-4192-9B7A-0FF2D7643959}" srcOrd="0" destOrd="0" presId="urn:microsoft.com/office/officeart/2005/8/layout/vList2"/>
    <dgm:cxn modelId="{A77F2E94-A240-45EB-80C2-1E169D206C91}" srcId="{A75D4851-990F-4778-9F75-DB7472C53907}" destId="{72AA49D2-BEB5-46E0-9CFF-5791CCE58AC8}" srcOrd="0" destOrd="0" parTransId="{5391670D-3A75-4565-B37B-2272967A9190}" sibTransId="{BE77F0A2-792F-4291-9D6B-6A1B3541ED39}"/>
    <dgm:cxn modelId="{D1C0CB96-FF43-4E58-B89D-68AC3250F48F}" srcId="{A75D4851-990F-4778-9F75-DB7472C53907}" destId="{AEEACD3E-2A96-4B28-8627-81581BDD5B76}" srcOrd="3" destOrd="0" parTransId="{A29CBBDF-C562-4C6B-842C-45805A39EDE8}" sibTransId="{2CC7B453-9CB3-44E2-91CC-387122379469}"/>
    <dgm:cxn modelId="{75224AA0-C598-4BED-898C-A4B50E9621C4}" srcId="{A75D4851-990F-4778-9F75-DB7472C53907}" destId="{6ACEDA36-D3D0-4F67-A297-668F41B167DB}" srcOrd="4" destOrd="0" parTransId="{9A1AC1C4-1664-47ED-99F8-DD207C356E57}" sibTransId="{C3A56F53-BECD-4AA5-8675-B10FCB703D87}"/>
    <dgm:cxn modelId="{F9C794A0-73DB-4837-AB8F-B5E5C168D51B}" type="presOf" srcId="{AEEACD3E-2A96-4B28-8627-81581BDD5B76}" destId="{234C17BE-83B6-4B68-A4E1-F2E8AB17365A}" srcOrd="0" destOrd="0" presId="urn:microsoft.com/office/officeart/2005/8/layout/vList2"/>
    <dgm:cxn modelId="{327B64A5-AC9F-4058-BAB1-CD6575C3FE3A}" type="presOf" srcId="{8BCAC3E7-7E9E-4607-8F98-5E4C6B458749}" destId="{CEC51861-F466-4527-8936-91C7202228C2}" srcOrd="0" destOrd="0" presId="urn:microsoft.com/office/officeart/2005/8/layout/vList2"/>
    <dgm:cxn modelId="{C9EE57B0-5593-49D5-80CF-A4FDDA3B1CEF}" type="presParOf" srcId="{FD997961-EABD-4E52-927D-4E9BF3520BAF}" destId="{A7FBEFCB-4557-4F09-9A17-32D2BC037064}" srcOrd="0" destOrd="0" presId="urn:microsoft.com/office/officeart/2005/8/layout/vList2"/>
    <dgm:cxn modelId="{0AD28848-24E6-4AD6-A873-08EE04B44A46}" type="presParOf" srcId="{FD997961-EABD-4E52-927D-4E9BF3520BAF}" destId="{1B3933BF-A96D-4CBA-B030-F6568F6053F6}" srcOrd="1" destOrd="0" presId="urn:microsoft.com/office/officeart/2005/8/layout/vList2"/>
    <dgm:cxn modelId="{3CFAF8D2-9C30-411F-8495-442F8F3F1EE2}" type="presParOf" srcId="{FD997961-EABD-4E52-927D-4E9BF3520BAF}" destId="{C57C2928-5C97-4192-9B7A-0FF2D7643959}" srcOrd="2" destOrd="0" presId="urn:microsoft.com/office/officeart/2005/8/layout/vList2"/>
    <dgm:cxn modelId="{51158B26-E182-4A8C-B5B7-B2B26F535797}" type="presParOf" srcId="{FD997961-EABD-4E52-927D-4E9BF3520BAF}" destId="{D1FBF880-3004-4EED-BFB6-9C02577FEF7F}" srcOrd="3" destOrd="0" presId="urn:microsoft.com/office/officeart/2005/8/layout/vList2"/>
    <dgm:cxn modelId="{DD12371A-9F5E-47EC-99C3-4431B00DFD0A}" type="presParOf" srcId="{FD997961-EABD-4E52-927D-4E9BF3520BAF}" destId="{CEC51861-F466-4527-8936-91C7202228C2}" srcOrd="4" destOrd="0" presId="urn:microsoft.com/office/officeart/2005/8/layout/vList2"/>
    <dgm:cxn modelId="{C95DB9C7-5BCE-4FDF-9946-BF6CD0BC096E}" type="presParOf" srcId="{FD997961-EABD-4E52-927D-4E9BF3520BAF}" destId="{D0F57F3F-6069-4869-8295-40EAB7C90E55}" srcOrd="5" destOrd="0" presId="urn:microsoft.com/office/officeart/2005/8/layout/vList2"/>
    <dgm:cxn modelId="{6E4937A9-FC04-4229-8B04-0D20396DED04}" type="presParOf" srcId="{FD997961-EABD-4E52-927D-4E9BF3520BAF}" destId="{234C17BE-83B6-4B68-A4E1-F2E8AB17365A}" srcOrd="6" destOrd="0" presId="urn:microsoft.com/office/officeart/2005/8/layout/vList2"/>
    <dgm:cxn modelId="{C9727B2F-42C9-4BE0-939A-29A11E32309E}" type="presParOf" srcId="{FD997961-EABD-4E52-927D-4E9BF3520BAF}" destId="{E8BFC5A4-31A3-448A-9619-F6817F86B43A}" srcOrd="7" destOrd="0" presId="urn:microsoft.com/office/officeart/2005/8/layout/vList2"/>
    <dgm:cxn modelId="{28F8B055-4A94-46E6-8F9D-4B8237D0E66D}" type="presParOf" srcId="{FD997961-EABD-4E52-927D-4E9BF3520BAF}" destId="{EA9F3801-2769-419F-9791-1C96E7337B9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A60A34-7041-4966-8229-9582C079FC6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A5A24A6-B530-4863-8A35-42ECD2216C3B}">
      <dgm:prSet/>
      <dgm:spPr/>
      <dgm:t>
        <a:bodyPr/>
        <a:lstStyle/>
        <a:p>
          <a:pPr>
            <a:lnSpc>
              <a:spcPct val="100000"/>
            </a:lnSpc>
          </a:pPr>
          <a:r>
            <a:rPr lang="en-GB"/>
            <a:t>Accomplishing work meetings: turn-taking; decision-making; power dynamics; alternative agendas; seating dispositions</a:t>
          </a:r>
          <a:endParaRPr lang="en-US"/>
        </a:p>
      </dgm:t>
    </dgm:pt>
    <dgm:pt modelId="{7FA1FFB5-9909-40E3-A40A-9D94FD59607A}" type="parTrans" cxnId="{77E47B90-01B8-49C5-92B8-9E2710AD7A97}">
      <dgm:prSet/>
      <dgm:spPr/>
      <dgm:t>
        <a:bodyPr/>
        <a:lstStyle/>
        <a:p>
          <a:endParaRPr lang="en-US"/>
        </a:p>
      </dgm:t>
    </dgm:pt>
    <dgm:pt modelId="{58D620A5-900D-4BAC-AB58-2C4C0231CF3E}" type="sibTrans" cxnId="{77E47B90-01B8-49C5-92B8-9E2710AD7A97}">
      <dgm:prSet/>
      <dgm:spPr/>
      <dgm:t>
        <a:bodyPr/>
        <a:lstStyle/>
        <a:p>
          <a:endParaRPr lang="en-US"/>
        </a:p>
      </dgm:t>
    </dgm:pt>
    <dgm:pt modelId="{8FC0801A-E72A-4246-8602-35B313FEF2F1}">
      <dgm:prSet/>
      <dgm:spPr/>
      <dgm:t>
        <a:bodyPr/>
        <a:lstStyle/>
        <a:p>
          <a:pPr>
            <a:lnSpc>
              <a:spcPct val="100000"/>
            </a:lnSpc>
          </a:pPr>
          <a:r>
            <a:rPr lang="en-GB"/>
            <a:t>Accomplishing a doctoral advisory session: How and where it happens; what is and is not ‘doctoral level’; ideas of appropriate doctoral writing; expectations of process and outcomes (especially with doctoral researchers from other cultures)</a:t>
          </a:r>
          <a:endParaRPr lang="en-US"/>
        </a:p>
      </dgm:t>
    </dgm:pt>
    <dgm:pt modelId="{CB1D27E8-89BD-47A5-ACC7-F21910884FDE}" type="parTrans" cxnId="{D768997D-B19B-4C8A-B7A4-743AD5599BB4}">
      <dgm:prSet/>
      <dgm:spPr/>
      <dgm:t>
        <a:bodyPr/>
        <a:lstStyle/>
        <a:p>
          <a:endParaRPr lang="en-US"/>
        </a:p>
      </dgm:t>
    </dgm:pt>
    <dgm:pt modelId="{C2A971C3-BF79-44FD-8E20-87BB250DEFFC}" type="sibTrans" cxnId="{D768997D-B19B-4C8A-B7A4-743AD5599BB4}">
      <dgm:prSet/>
      <dgm:spPr/>
      <dgm:t>
        <a:bodyPr/>
        <a:lstStyle/>
        <a:p>
          <a:endParaRPr lang="en-US"/>
        </a:p>
      </dgm:t>
    </dgm:pt>
    <dgm:pt modelId="{0640AA37-3C5A-412A-A673-DB57EC68C035}">
      <dgm:prSet/>
      <dgm:spPr/>
      <dgm:t>
        <a:bodyPr/>
        <a:lstStyle/>
        <a:p>
          <a:pPr>
            <a:lnSpc>
              <a:spcPct val="100000"/>
            </a:lnSpc>
          </a:pPr>
          <a:r>
            <a:rPr lang="en-GB"/>
            <a:t>Accomplishing a lecture: disposition of bodies; who speaks; appropriate and non-appropriate behaviour; hardware &amp; software and their effects</a:t>
          </a:r>
          <a:endParaRPr lang="en-US"/>
        </a:p>
      </dgm:t>
    </dgm:pt>
    <dgm:pt modelId="{67DCFC47-189E-44F2-A4AC-9DCD788EC426}" type="parTrans" cxnId="{E55146E7-7636-46AC-949D-2C910E7BC35A}">
      <dgm:prSet/>
      <dgm:spPr/>
      <dgm:t>
        <a:bodyPr/>
        <a:lstStyle/>
        <a:p>
          <a:endParaRPr lang="en-US"/>
        </a:p>
      </dgm:t>
    </dgm:pt>
    <dgm:pt modelId="{240A2848-8316-4A6B-BF40-B65CB1F83E78}" type="sibTrans" cxnId="{E55146E7-7636-46AC-949D-2C910E7BC35A}">
      <dgm:prSet/>
      <dgm:spPr/>
      <dgm:t>
        <a:bodyPr/>
        <a:lstStyle/>
        <a:p>
          <a:endParaRPr lang="en-US"/>
        </a:p>
      </dgm:t>
    </dgm:pt>
    <dgm:pt modelId="{6D61C167-5FDC-4B85-B598-C64414AC4363}" type="pres">
      <dgm:prSet presAssocID="{9CA60A34-7041-4966-8229-9582C079FC6F}" presName="root" presStyleCnt="0">
        <dgm:presLayoutVars>
          <dgm:dir/>
          <dgm:resizeHandles val="exact"/>
        </dgm:presLayoutVars>
      </dgm:prSet>
      <dgm:spPr/>
    </dgm:pt>
    <dgm:pt modelId="{2DD6C531-C56E-4049-A677-16D8019FAF44}" type="pres">
      <dgm:prSet presAssocID="{0A5A24A6-B530-4863-8A35-42ECD2216C3B}" presName="compNode" presStyleCnt="0"/>
      <dgm:spPr/>
    </dgm:pt>
    <dgm:pt modelId="{A26CF2C2-6913-4CDB-8EFF-8E4A6AE5FEBC}" type="pres">
      <dgm:prSet presAssocID="{0A5A24A6-B530-4863-8A35-42ECD2216C3B}" presName="bgRect" presStyleLbl="bgShp" presStyleIdx="0" presStyleCnt="3"/>
      <dgm:spPr/>
    </dgm:pt>
    <dgm:pt modelId="{66031356-0F64-42DA-8F02-0D564EC6AF04}" type="pres">
      <dgm:prSet presAssocID="{0A5A24A6-B530-4863-8A35-42ECD2216C3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eting"/>
        </a:ext>
      </dgm:extLst>
    </dgm:pt>
    <dgm:pt modelId="{776A42EE-16E3-4223-BF08-5EDC6FB891A3}" type="pres">
      <dgm:prSet presAssocID="{0A5A24A6-B530-4863-8A35-42ECD2216C3B}" presName="spaceRect" presStyleCnt="0"/>
      <dgm:spPr/>
    </dgm:pt>
    <dgm:pt modelId="{EDA243B0-E1BF-4247-B56B-46DA26E18513}" type="pres">
      <dgm:prSet presAssocID="{0A5A24A6-B530-4863-8A35-42ECD2216C3B}" presName="parTx" presStyleLbl="revTx" presStyleIdx="0" presStyleCnt="3">
        <dgm:presLayoutVars>
          <dgm:chMax val="0"/>
          <dgm:chPref val="0"/>
        </dgm:presLayoutVars>
      </dgm:prSet>
      <dgm:spPr/>
    </dgm:pt>
    <dgm:pt modelId="{9E44FD67-A6E6-470D-8DB8-CE3844C192E9}" type="pres">
      <dgm:prSet presAssocID="{58D620A5-900D-4BAC-AB58-2C4C0231CF3E}" presName="sibTrans" presStyleCnt="0"/>
      <dgm:spPr/>
    </dgm:pt>
    <dgm:pt modelId="{582E67D0-31BB-48AA-B419-7DD06BDEB1D0}" type="pres">
      <dgm:prSet presAssocID="{8FC0801A-E72A-4246-8602-35B313FEF2F1}" presName="compNode" presStyleCnt="0"/>
      <dgm:spPr/>
    </dgm:pt>
    <dgm:pt modelId="{CC75A900-45D6-47FD-84A4-16C1EAC019E7}" type="pres">
      <dgm:prSet presAssocID="{8FC0801A-E72A-4246-8602-35B313FEF2F1}" presName="bgRect" presStyleLbl="bgShp" presStyleIdx="1" presStyleCnt="3"/>
      <dgm:spPr/>
    </dgm:pt>
    <dgm:pt modelId="{1000F5D5-F240-4435-B122-95FC3F251CF7}" type="pres">
      <dgm:prSet presAssocID="{8FC0801A-E72A-4246-8602-35B313FEF2F1}" presName="iconRect" presStyleLbl="node1" presStyleIdx="1" presStyleCnt="3"/>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roup Success"/>
        </a:ext>
      </dgm:extLst>
    </dgm:pt>
    <dgm:pt modelId="{36199A27-E5A5-4727-B6EF-9759F9D0A84A}" type="pres">
      <dgm:prSet presAssocID="{8FC0801A-E72A-4246-8602-35B313FEF2F1}" presName="spaceRect" presStyleCnt="0"/>
      <dgm:spPr/>
    </dgm:pt>
    <dgm:pt modelId="{2B3423CF-3986-4B78-8760-BDE69991235A}" type="pres">
      <dgm:prSet presAssocID="{8FC0801A-E72A-4246-8602-35B313FEF2F1}" presName="parTx" presStyleLbl="revTx" presStyleIdx="1" presStyleCnt="3">
        <dgm:presLayoutVars>
          <dgm:chMax val="0"/>
          <dgm:chPref val="0"/>
        </dgm:presLayoutVars>
      </dgm:prSet>
      <dgm:spPr/>
    </dgm:pt>
    <dgm:pt modelId="{A77FD3E4-4D45-4538-968D-C8D7F1FD3165}" type="pres">
      <dgm:prSet presAssocID="{C2A971C3-BF79-44FD-8E20-87BB250DEFFC}" presName="sibTrans" presStyleCnt="0"/>
      <dgm:spPr/>
    </dgm:pt>
    <dgm:pt modelId="{4BDB4DDD-B8A1-4A36-9B61-FE8C4B69B722}" type="pres">
      <dgm:prSet presAssocID="{0640AA37-3C5A-412A-A673-DB57EC68C035}" presName="compNode" presStyleCnt="0"/>
      <dgm:spPr/>
    </dgm:pt>
    <dgm:pt modelId="{84691CDF-7C53-4E7E-8E7F-F2369DCF9567}" type="pres">
      <dgm:prSet presAssocID="{0640AA37-3C5A-412A-A673-DB57EC68C035}" presName="bgRect" presStyleLbl="bgShp" presStyleIdx="2" presStyleCnt="3"/>
      <dgm:spPr/>
    </dgm:pt>
    <dgm:pt modelId="{CE7861D7-DD36-4DA2-9947-E03D0D856470}" type="pres">
      <dgm:prSet presAssocID="{0640AA37-3C5A-412A-A673-DB57EC68C035}" presName="iconRect" presStyleLbl="node1" presStyleIdx="2" presStyleCnt="3" custScaleX="135187" custScaleY="135187"/>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7AFF95EC-9B77-459F-B3ED-B398DFCC6A5F}" type="pres">
      <dgm:prSet presAssocID="{0640AA37-3C5A-412A-A673-DB57EC68C035}" presName="spaceRect" presStyleCnt="0"/>
      <dgm:spPr/>
    </dgm:pt>
    <dgm:pt modelId="{A0A25221-F133-489C-8779-B910CAC3E9C1}" type="pres">
      <dgm:prSet presAssocID="{0640AA37-3C5A-412A-A673-DB57EC68C035}" presName="parTx" presStyleLbl="revTx" presStyleIdx="2" presStyleCnt="3">
        <dgm:presLayoutVars>
          <dgm:chMax val="0"/>
          <dgm:chPref val="0"/>
        </dgm:presLayoutVars>
      </dgm:prSet>
      <dgm:spPr/>
    </dgm:pt>
  </dgm:ptLst>
  <dgm:cxnLst>
    <dgm:cxn modelId="{D768997D-B19B-4C8A-B7A4-743AD5599BB4}" srcId="{9CA60A34-7041-4966-8229-9582C079FC6F}" destId="{8FC0801A-E72A-4246-8602-35B313FEF2F1}" srcOrd="1" destOrd="0" parTransId="{CB1D27E8-89BD-47A5-ACC7-F21910884FDE}" sibTransId="{C2A971C3-BF79-44FD-8E20-87BB250DEFFC}"/>
    <dgm:cxn modelId="{FA77A287-4211-4238-A82A-B17F34309F26}" type="presOf" srcId="{8FC0801A-E72A-4246-8602-35B313FEF2F1}" destId="{2B3423CF-3986-4B78-8760-BDE69991235A}" srcOrd="0" destOrd="0" presId="urn:microsoft.com/office/officeart/2018/2/layout/IconVerticalSolidList"/>
    <dgm:cxn modelId="{77E47B90-01B8-49C5-92B8-9E2710AD7A97}" srcId="{9CA60A34-7041-4966-8229-9582C079FC6F}" destId="{0A5A24A6-B530-4863-8A35-42ECD2216C3B}" srcOrd="0" destOrd="0" parTransId="{7FA1FFB5-9909-40E3-A40A-9D94FD59607A}" sibTransId="{58D620A5-900D-4BAC-AB58-2C4C0231CF3E}"/>
    <dgm:cxn modelId="{ADF791A4-7955-439E-98FA-3198836DE830}" type="presOf" srcId="{0640AA37-3C5A-412A-A673-DB57EC68C035}" destId="{A0A25221-F133-489C-8779-B910CAC3E9C1}" srcOrd="0" destOrd="0" presId="urn:microsoft.com/office/officeart/2018/2/layout/IconVerticalSolidList"/>
    <dgm:cxn modelId="{140227AC-90B3-408F-9B08-C7C711F91CDB}" type="presOf" srcId="{9CA60A34-7041-4966-8229-9582C079FC6F}" destId="{6D61C167-5FDC-4B85-B598-C64414AC4363}" srcOrd="0" destOrd="0" presId="urn:microsoft.com/office/officeart/2018/2/layout/IconVerticalSolidList"/>
    <dgm:cxn modelId="{734507DE-5574-4F0D-88B1-DD0A80733BA6}" type="presOf" srcId="{0A5A24A6-B530-4863-8A35-42ECD2216C3B}" destId="{EDA243B0-E1BF-4247-B56B-46DA26E18513}" srcOrd="0" destOrd="0" presId="urn:microsoft.com/office/officeart/2018/2/layout/IconVerticalSolidList"/>
    <dgm:cxn modelId="{E55146E7-7636-46AC-949D-2C910E7BC35A}" srcId="{9CA60A34-7041-4966-8229-9582C079FC6F}" destId="{0640AA37-3C5A-412A-A673-DB57EC68C035}" srcOrd="2" destOrd="0" parTransId="{67DCFC47-189E-44F2-A4AC-9DCD788EC426}" sibTransId="{240A2848-8316-4A6B-BF40-B65CB1F83E78}"/>
    <dgm:cxn modelId="{1FF48371-B644-466E-B6B0-ADE8F3303152}" type="presParOf" srcId="{6D61C167-5FDC-4B85-B598-C64414AC4363}" destId="{2DD6C531-C56E-4049-A677-16D8019FAF44}" srcOrd="0" destOrd="0" presId="urn:microsoft.com/office/officeart/2018/2/layout/IconVerticalSolidList"/>
    <dgm:cxn modelId="{58C43A89-DF08-4516-86F6-951F2204472E}" type="presParOf" srcId="{2DD6C531-C56E-4049-A677-16D8019FAF44}" destId="{A26CF2C2-6913-4CDB-8EFF-8E4A6AE5FEBC}" srcOrd="0" destOrd="0" presId="urn:microsoft.com/office/officeart/2018/2/layout/IconVerticalSolidList"/>
    <dgm:cxn modelId="{6081DA3F-7ADA-47DF-80E9-2CE302CA3977}" type="presParOf" srcId="{2DD6C531-C56E-4049-A677-16D8019FAF44}" destId="{66031356-0F64-42DA-8F02-0D564EC6AF04}" srcOrd="1" destOrd="0" presId="urn:microsoft.com/office/officeart/2018/2/layout/IconVerticalSolidList"/>
    <dgm:cxn modelId="{61FA53D8-18F8-4068-A178-79D11A545006}" type="presParOf" srcId="{2DD6C531-C56E-4049-A677-16D8019FAF44}" destId="{776A42EE-16E3-4223-BF08-5EDC6FB891A3}" srcOrd="2" destOrd="0" presId="urn:microsoft.com/office/officeart/2018/2/layout/IconVerticalSolidList"/>
    <dgm:cxn modelId="{EFA1C46B-6B79-4630-BDFF-5E2C944CE156}" type="presParOf" srcId="{2DD6C531-C56E-4049-A677-16D8019FAF44}" destId="{EDA243B0-E1BF-4247-B56B-46DA26E18513}" srcOrd="3" destOrd="0" presId="urn:microsoft.com/office/officeart/2018/2/layout/IconVerticalSolidList"/>
    <dgm:cxn modelId="{F8B4D0D4-1FCD-4FDC-8ADB-A357DE82BAA4}" type="presParOf" srcId="{6D61C167-5FDC-4B85-B598-C64414AC4363}" destId="{9E44FD67-A6E6-470D-8DB8-CE3844C192E9}" srcOrd="1" destOrd="0" presId="urn:microsoft.com/office/officeart/2018/2/layout/IconVerticalSolidList"/>
    <dgm:cxn modelId="{082CC792-01B2-415A-B5F6-33254910EED2}" type="presParOf" srcId="{6D61C167-5FDC-4B85-B598-C64414AC4363}" destId="{582E67D0-31BB-48AA-B419-7DD06BDEB1D0}" srcOrd="2" destOrd="0" presId="urn:microsoft.com/office/officeart/2018/2/layout/IconVerticalSolidList"/>
    <dgm:cxn modelId="{EAA3F72D-4B44-4799-865F-93A2B14C91EE}" type="presParOf" srcId="{582E67D0-31BB-48AA-B419-7DD06BDEB1D0}" destId="{CC75A900-45D6-47FD-84A4-16C1EAC019E7}" srcOrd="0" destOrd="0" presId="urn:microsoft.com/office/officeart/2018/2/layout/IconVerticalSolidList"/>
    <dgm:cxn modelId="{38CA7A19-9260-4E0B-ABEB-D0985641922D}" type="presParOf" srcId="{582E67D0-31BB-48AA-B419-7DD06BDEB1D0}" destId="{1000F5D5-F240-4435-B122-95FC3F251CF7}" srcOrd="1" destOrd="0" presId="urn:microsoft.com/office/officeart/2018/2/layout/IconVerticalSolidList"/>
    <dgm:cxn modelId="{A135A31B-07D5-440F-AB42-8E7D4031286C}" type="presParOf" srcId="{582E67D0-31BB-48AA-B419-7DD06BDEB1D0}" destId="{36199A27-E5A5-4727-B6EF-9759F9D0A84A}" srcOrd="2" destOrd="0" presId="urn:microsoft.com/office/officeart/2018/2/layout/IconVerticalSolidList"/>
    <dgm:cxn modelId="{740FF9D0-985D-4487-95F7-ED2ECAC1A842}" type="presParOf" srcId="{582E67D0-31BB-48AA-B419-7DD06BDEB1D0}" destId="{2B3423CF-3986-4B78-8760-BDE69991235A}" srcOrd="3" destOrd="0" presId="urn:microsoft.com/office/officeart/2018/2/layout/IconVerticalSolidList"/>
    <dgm:cxn modelId="{BB0A0D6D-5F96-4311-BBF8-5A18EB8A5398}" type="presParOf" srcId="{6D61C167-5FDC-4B85-B598-C64414AC4363}" destId="{A77FD3E4-4D45-4538-968D-C8D7F1FD3165}" srcOrd="3" destOrd="0" presId="urn:microsoft.com/office/officeart/2018/2/layout/IconVerticalSolidList"/>
    <dgm:cxn modelId="{C92E9AE9-5E24-4536-936E-4E0CE5C271D4}" type="presParOf" srcId="{6D61C167-5FDC-4B85-B598-C64414AC4363}" destId="{4BDB4DDD-B8A1-4A36-9B61-FE8C4B69B722}" srcOrd="4" destOrd="0" presId="urn:microsoft.com/office/officeart/2018/2/layout/IconVerticalSolidList"/>
    <dgm:cxn modelId="{4A9A3C08-D5AC-4F43-8F4C-BC980767A90B}" type="presParOf" srcId="{4BDB4DDD-B8A1-4A36-9B61-FE8C4B69B722}" destId="{84691CDF-7C53-4E7E-8E7F-F2369DCF9567}" srcOrd="0" destOrd="0" presId="urn:microsoft.com/office/officeart/2018/2/layout/IconVerticalSolidList"/>
    <dgm:cxn modelId="{3EC4F470-6263-4E95-866D-5ED38C3192C8}" type="presParOf" srcId="{4BDB4DDD-B8A1-4A36-9B61-FE8C4B69B722}" destId="{CE7861D7-DD36-4DA2-9947-E03D0D856470}" srcOrd="1" destOrd="0" presId="urn:microsoft.com/office/officeart/2018/2/layout/IconVerticalSolidList"/>
    <dgm:cxn modelId="{EB53D67D-1EC7-46F6-B738-BD186F540FBB}" type="presParOf" srcId="{4BDB4DDD-B8A1-4A36-9B61-FE8C4B69B722}" destId="{7AFF95EC-9B77-459F-B3ED-B398DFCC6A5F}" srcOrd="2" destOrd="0" presId="urn:microsoft.com/office/officeart/2018/2/layout/IconVerticalSolidList"/>
    <dgm:cxn modelId="{9BE5885F-EF69-495B-8E7D-EA6E6EC2215F}" type="presParOf" srcId="{4BDB4DDD-B8A1-4A36-9B61-FE8C4B69B722}" destId="{A0A25221-F133-489C-8779-B910CAC3E9C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BEFCB-4557-4F09-9A17-32D2BC037064}">
      <dsp:nvSpPr>
        <dsp:cNvPr id="0" name=""/>
        <dsp:cNvSpPr/>
      </dsp:nvSpPr>
      <dsp:spPr>
        <a:xfrm>
          <a:off x="0" y="57721"/>
          <a:ext cx="6263640" cy="98338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Global/Blocs</a:t>
          </a:r>
          <a:endParaRPr lang="en-US" sz="4100" kern="1200"/>
        </a:p>
      </dsp:txBody>
      <dsp:txXfrm>
        <a:off x="48005" y="105726"/>
        <a:ext cx="6167630" cy="887374"/>
      </dsp:txXfrm>
    </dsp:sp>
    <dsp:sp modelId="{C57C2928-5C97-4192-9B7A-0FF2D7643959}">
      <dsp:nvSpPr>
        <dsp:cNvPr id="0" name=""/>
        <dsp:cNvSpPr/>
      </dsp:nvSpPr>
      <dsp:spPr>
        <a:xfrm>
          <a:off x="0" y="1159186"/>
          <a:ext cx="6263640" cy="983384"/>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National</a:t>
          </a:r>
          <a:endParaRPr lang="en-US" sz="4100" kern="1200"/>
        </a:p>
      </dsp:txBody>
      <dsp:txXfrm>
        <a:off x="48005" y="1207191"/>
        <a:ext cx="6167630" cy="887374"/>
      </dsp:txXfrm>
    </dsp:sp>
    <dsp:sp modelId="{CEC51861-F466-4527-8936-91C7202228C2}">
      <dsp:nvSpPr>
        <dsp:cNvPr id="0" name=""/>
        <dsp:cNvSpPr/>
      </dsp:nvSpPr>
      <dsp:spPr>
        <a:xfrm>
          <a:off x="0" y="2260651"/>
          <a:ext cx="6263640" cy="98338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Institutional</a:t>
          </a:r>
          <a:endParaRPr lang="en-US" sz="4100" kern="1200"/>
        </a:p>
      </dsp:txBody>
      <dsp:txXfrm>
        <a:off x="48005" y="2308656"/>
        <a:ext cx="6167630" cy="887374"/>
      </dsp:txXfrm>
    </dsp:sp>
    <dsp:sp modelId="{234C17BE-83B6-4B68-A4E1-F2E8AB17365A}">
      <dsp:nvSpPr>
        <dsp:cNvPr id="0" name=""/>
        <dsp:cNvSpPr/>
      </dsp:nvSpPr>
      <dsp:spPr>
        <a:xfrm>
          <a:off x="0" y="3362116"/>
          <a:ext cx="6263640" cy="983384"/>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Workgroup</a:t>
          </a:r>
          <a:endParaRPr lang="en-US" sz="4100" kern="1200"/>
        </a:p>
      </dsp:txBody>
      <dsp:txXfrm>
        <a:off x="48005" y="3410121"/>
        <a:ext cx="6167630" cy="887374"/>
      </dsp:txXfrm>
    </dsp:sp>
    <dsp:sp modelId="{EA9F3801-2769-419F-9791-1C96E7337B95}">
      <dsp:nvSpPr>
        <dsp:cNvPr id="0" name=""/>
        <dsp:cNvSpPr/>
      </dsp:nvSpPr>
      <dsp:spPr>
        <a:xfrm>
          <a:off x="0" y="4463581"/>
          <a:ext cx="6263640" cy="98338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Individual/dyad</a:t>
          </a:r>
          <a:endParaRPr lang="en-US" sz="4100" kern="1200"/>
        </a:p>
      </dsp:txBody>
      <dsp:txXfrm>
        <a:off x="48005" y="4511586"/>
        <a:ext cx="6167630" cy="8873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CF2C2-6913-4CDB-8EFF-8E4A6AE5FEBC}">
      <dsp:nvSpPr>
        <dsp:cNvPr id="0" name=""/>
        <dsp:cNvSpPr/>
      </dsp:nvSpPr>
      <dsp:spPr>
        <a:xfrm>
          <a:off x="0" y="610"/>
          <a:ext cx="10515600" cy="14285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031356-0F64-42DA-8F02-0D564EC6AF04}">
      <dsp:nvSpPr>
        <dsp:cNvPr id="0" name=""/>
        <dsp:cNvSpPr/>
      </dsp:nvSpPr>
      <dsp:spPr>
        <a:xfrm>
          <a:off x="432150" y="322044"/>
          <a:ext cx="785727" cy="7857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A243B0-E1BF-4247-B56B-46DA26E18513}">
      <dsp:nvSpPr>
        <dsp:cNvPr id="0" name=""/>
        <dsp:cNvSpPr/>
      </dsp:nvSpPr>
      <dsp:spPr>
        <a:xfrm>
          <a:off x="1650028" y="610"/>
          <a:ext cx="8865571" cy="1428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193" tIns="151193" rIns="151193" bIns="151193" numCol="1" spcCol="1270" anchor="ctr" anchorCtr="0">
          <a:noAutofit/>
        </a:bodyPr>
        <a:lstStyle/>
        <a:p>
          <a:pPr marL="0" lvl="0" indent="0" algn="l" defTabSz="889000">
            <a:lnSpc>
              <a:spcPct val="100000"/>
            </a:lnSpc>
            <a:spcBef>
              <a:spcPct val="0"/>
            </a:spcBef>
            <a:spcAft>
              <a:spcPct val="35000"/>
            </a:spcAft>
            <a:buNone/>
          </a:pPr>
          <a:r>
            <a:rPr lang="en-GB" sz="2000" kern="1200"/>
            <a:t>Accomplishing work meetings: turn-taking; decision-making; power dynamics; alternative agendas; seating dispositions</a:t>
          </a:r>
          <a:endParaRPr lang="en-US" sz="2000" kern="1200"/>
        </a:p>
      </dsp:txBody>
      <dsp:txXfrm>
        <a:off x="1650028" y="610"/>
        <a:ext cx="8865571" cy="1428595"/>
      </dsp:txXfrm>
    </dsp:sp>
    <dsp:sp modelId="{CC75A900-45D6-47FD-84A4-16C1EAC019E7}">
      <dsp:nvSpPr>
        <dsp:cNvPr id="0" name=""/>
        <dsp:cNvSpPr/>
      </dsp:nvSpPr>
      <dsp:spPr>
        <a:xfrm>
          <a:off x="0" y="1786355"/>
          <a:ext cx="10515600" cy="14285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00F5D5-F240-4435-B122-95FC3F251CF7}">
      <dsp:nvSpPr>
        <dsp:cNvPr id="0" name=""/>
        <dsp:cNvSpPr/>
      </dsp:nvSpPr>
      <dsp:spPr>
        <a:xfrm>
          <a:off x="432150" y="2107789"/>
          <a:ext cx="785727" cy="785727"/>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3423CF-3986-4B78-8760-BDE69991235A}">
      <dsp:nvSpPr>
        <dsp:cNvPr id="0" name=""/>
        <dsp:cNvSpPr/>
      </dsp:nvSpPr>
      <dsp:spPr>
        <a:xfrm>
          <a:off x="1650028" y="1786355"/>
          <a:ext cx="8865571" cy="1428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193" tIns="151193" rIns="151193" bIns="151193" numCol="1" spcCol="1270" anchor="ctr" anchorCtr="0">
          <a:noAutofit/>
        </a:bodyPr>
        <a:lstStyle/>
        <a:p>
          <a:pPr marL="0" lvl="0" indent="0" algn="l" defTabSz="889000">
            <a:lnSpc>
              <a:spcPct val="100000"/>
            </a:lnSpc>
            <a:spcBef>
              <a:spcPct val="0"/>
            </a:spcBef>
            <a:spcAft>
              <a:spcPct val="35000"/>
            </a:spcAft>
            <a:buNone/>
          </a:pPr>
          <a:r>
            <a:rPr lang="en-GB" sz="2000" kern="1200"/>
            <a:t>Accomplishing a doctoral advisory session: How and where it happens; what is and is not ‘doctoral level’; ideas of appropriate doctoral writing; expectations of process and outcomes (especially with doctoral researchers from other cultures)</a:t>
          </a:r>
          <a:endParaRPr lang="en-US" sz="2000" kern="1200"/>
        </a:p>
      </dsp:txBody>
      <dsp:txXfrm>
        <a:off x="1650028" y="1786355"/>
        <a:ext cx="8865571" cy="1428595"/>
      </dsp:txXfrm>
    </dsp:sp>
    <dsp:sp modelId="{84691CDF-7C53-4E7E-8E7F-F2369DCF9567}">
      <dsp:nvSpPr>
        <dsp:cNvPr id="0" name=""/>
        <dsp:cNvSpPr/>
      </dsp:nvSpPr>
      <dsp:spPr>
        <a:xfrm>
          <a:off x="0" y="3572099"/>
          <a:ext cx="10515600" cy="14285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7861D7-DD36-4DA2-9947-E03D0D856470}">
      <dsp:nvSpPr>
        <dsp:cNvPr id="0" name=""/>
        <dsp:cNvSpPr/>
      </dsp:nvSpPr>
      <dsp:spPr>
        <a:xfrm>
          <a:off x="293913" y="3755296"/>
          <a:ext cx="1062201" cy="1062201"/>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A25221-F133-489C-8779-B910CAC3E9C1}">
      <dsp:nvSpPr>
        <dsp:cNvPr id="0" name=""/>
        <dsp:cNvSpPr/>
      </dsp:nvSpPr>
      <dsp:spPr>
        <a:xfrm>
          <a:off x="1650028" y="3572099"/>
          <a:ext cx="8865571" cy="1428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193" tIns="151193" rIns="151193" bIns="151193" numCol="1" spcCol="1270" anchor="ctr" anchorCtr="0">
          <a:noAutofit/>
        </a:bodyPr>
        <a:lstStyle/>
        <a:p>
          <a:pPr marL="0" lvl="0" indent="0" algn="l" defTabSz="889000">
            <a:lnSpc>
              <a:spcPct val="100000"/>
            </a:lnSpc>
            <a:spcBef>
              <a:spcPct val="0"/>
            </a:spcBef>
            <a:spcAft>
              <a:spcPct val="35000"/>
            </a:spcAft>
            <a:buNone/>
          </a:pPr>
          <a:r>
            <a:rPr lang="en-GB" sz="2000" kern="1200"/>
            <a:t>Accomplishing a lecture: disposition of bodies; who speaks; appropriate and non-appropriate behaviour; hardware &amp; software and their effects</a:t>
          </a:r>
          <a:endParaRPr lang="en-US" sz="2000" kern="1200"/>
        </a:p>
      </dsp:txBody>
      <dsp:txXfrm>
        <a:off x="1650028" y="3572099"/>
        <a:ext cx="8865571" cy="14285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B9A6423-BB45-4F2C-8016-07013F987095}" type="datetimeFigureOut">
              <a:rPr lang="en-GB" smtClean="0"/>
              <a:t>23/03/2022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E3E6946-4FFC-4C36-B01D-F8297D2A5FE3}" type="slidenum">
              <a:rPr lang="en-GB" smtClean="0"/>
              <a:t>‹#›</a:t>
            </a:fld>
            <a:endParaRPr lang="en-GB"/>
          </a:p>
        </p:txBody>
      </p:sp>
    </p:spTree>
    <p:extLst>
      <p:ext uri="{BB962C8B-B14F-4D97-AF65-F5344CB8AC3E}">
        <p14:creationId xmlns:p14="http://schemas.microsoft.com/office/powerpoint/2010/main" val="723607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9E3E6946-4FFC-4C36-B01D-F8297D2A5FE3}" type="slidenum">
              <a:rPr lang="en-GB" smtClean="0"/>
              <a:t>3</a:t>
            </a:fld>
            <a:endParaRPr lang="en-GB"/>
          </a:p>
        </p:txBody>
      </p:sp>
    </p:spTree>
    <p:extLst>
      <p:ext uri="{BB962C8B-B14F-4D97-AF65-F5344CB8AC3E}">
        <p14:creationId xmlns:p14="http://schemas.microsoft.com/office/powerpoint/2010/main" val="574692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9E3E6946-4FFC-4C36-B01D-F8297D2A5FE3}" type="slidenum">
              <a:rPr lang="en-GB" smtClean="0"/>
              <a:t>6</a:t>
            </a:fld>
            <a:endParaRPr lang="en-GB"/>
          </a:p>
        </p:txBody>
      </p:sp>
    </p:spTree>
    <p:extLst>
      <p:ext uri="{BB962C8B-B14F-4D97-AF65-F5344CB8AC3E}">
        <p14:creationId xmlns:p14="http://schemas.microsoft.com/office/powerpoint/2010/main" val="374143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3E6946-4FFC-4C36-B01D-F8297D2A5FE3}" type="slidenum">
              <a:rPr lang="en-GB" smtClean="0"/>
              <a:t>7</a:t>
            </a:fld>
            <a:endParaRPr lang="en-GB"/>
          </a:p>
        </p:txBody>
      </p:sp>
    </p:spTree>
    <p:extLst>
      <p:ext uri="{BB962C8B-B14F-4D97-AF65-F5344CB8AC3E}">
        <p14:creationId xmlns:p14="http://schemas.microsoft.com/office/powerpoint/2010/main" val="895327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9E3E6946-4FFC-4C36-B01D-F8297D2A5FE3}" type="slidenum">
              <a:rPr lang="en-GB" smtClean="0"/>
              <a:t>8</a:t>
            </a:fld>
            <a:endParaRPr lang="en-GB"/>
          </a:p>
        </p:txBody>
      </p:sp>
    </p:spTree>
    <p:extLst>
      <p:ext uri="{BB962C8B-B14F-4D97-AF65-F5344CB8AC3E}">
        <p14:creationId xmlns:p14="http://schemas.microsoft.com/office/powerpoint/2010/main" val="3654089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9E3E6946-4FFC-4C36-B01D-F8297D2A5FE3}" type="slidenum">
              <a:rPr lang="en-GB" smtClean="0"/>
              <a:t>9</a:t>
            </a:fld>
            <a:endParaRPr lang="en-GB"/>
          </a:p>
        </p:txBody>
      </p:sp>
    </p:spTree>
    <p:extLst>
      <p:ext uri="{BB962C8B-B14F-4D97-AF65-F5344CB8AC3E}">
        <p14:creationId xmlns:p14="http://schemas.microsoft.com/office/powerpoint/2010/main" val="873491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3E6946-4FFC-4C36-B01D-F8297D2A5FE3}" type="slidenum">
              <a:rPr lang="en-GB" smtClean="0"/>
              <a:t>11</a:t>
            </a:fld>
            <a:endParaRPr lang="en-GB"/>
          </a:p>
        </p:txBody>
      </p:sp>
    </p:spTree>
    <p:extLst>
      <p:ext uri="{BB962C8B-B14F-4D97-AF65-F5344CB8AC3E}">
        <p14:creationId xmlns:p14="http://schemas.microsoft.com/office/powerpoint/2010/main" val="3965048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737F2-32FA-4DF9-80D6-1E1F6C75FD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39FAECE-AD97-4B5A-8D42-5959D525F3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32AD551-8C98-49FC-8E2C-8229CCA8A00C}"/>
              </a:ext>
            </a:extLst>
          </p:cNvPr>
          <p:cNvSpPr>
            <a:spLocks noGrp="1"/>
          </p:cNvSpPr>
          <p:nvPr>
            <p:ph type="dt" sz="half" idx="10"/>
          </p:nvPr>
        </p:nvSpPr>
        <p:spPr/>
        <p:txBody>
          <a:bodyPr/>
          <a:lstStyle/>
          <a:p>
            <a:fld id="{17E328F8-693F-4B83-A47A-8A4F616ED1A8}" type="datetime1">
              <a:rPr lang="en-GB" smtClean="0"/>
              <a:t>23/03/2022</a:t>
            </a:fld>
            <a:endParaRPr lang="en-GB"/>
          </a:p>
        </p:txBody>
      </p:sp>
      <p:sp>
        <p:nvSpPr>
          <p:cNvPr id="5" name="Footer Placeholder 4">
            <a:extLst>
              <a:ext uri="{FF2B5EF4-FFF2-40B4-BE49-F238E27FC236}">
                <a16:creationId xmlns:a16="http://schemas.microsoft.com/office/drawing/2014/main" id="{8E4CDC9A-F8D1-4B4C-81A8-31D87B12D6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F433C9-C359-4A36-836E-5FBE96FCBA4A}"/>
              </a:ext>
            </a:extLst>
          </p:cNvPr>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614703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BEA3F-A32A-40C8-B713-40D91FB17F6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56F47F4-7CE8-4603-898E-41D759E2E9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215C3D-1407-4A02-8329-066DA077D16C}"/>
              </a:ext>
            </a:extLst>
          </p:cNvPr>
          <p:cNvSpPr>
            <a:spLocks noGrp="1"/>
          </p:cNvSpPr>
          <p:nvPr>
            <p:ph type="dt" sz="half" idx="10"/>
          </p:nvPr>
        </p:nvSpPr>
        <p:spPr/>
        <p:txBody>
          <a:bodyPr/>
          <a:lstStyle/>
          <a:p>
            <a:fld id="{7F5AE121-9F59-4AA5-A4CB-F26D407F0484}" type="datetime1">
              <a:rPr lang="en-GB" smtClean="0"/>
              <a:t>23/03/2022</a:t>
            </a:fld>
            <a:endParaRPr lang="en-GB"/>
          </a:p>
        </p:txBody>
      </p:sp>
      <p:sp>
        <p:nvSpPr>
          <p:cNvPr id="5" name="Footer Placeholder 4">
            <a:extLst>
              <a:ext uri="{FF2B5EF4-FFF2-40B4-BE49-F238E27FC236}">
                <a16:creationId xmlns:a16="http://schemas.microsoft.com/office/drawing/2014/main" id="{654CB646-2AED-4E78-B062-ECC91DFFC6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CA4DBD-7EF0-4911-BDAE-74FD8454713F}"/>
              </a:ext>
            </a:extLst>
          </p:cNvPr>
          <p:cNvSpPr>
            <a:spLocks noGrp="1"/>
          </p:cNvSpPr>
          <p:nvPr>
            <p:ph type="sldNum" sz="quarter" idx="12"/>
          </p:nvPr>
        </p:nvSpPr>
        <p:spPr/>
        <p:txBody>
          <a:bodyPr/>
          <a:lstStyle/>
          <a:p>
            <a:fld id="{9E9A9A6A-19FB-4A35-AA81-07360AD883DF}" type="slidenum">
              <a:rPr lang="en-GB" smtClean="0"/>
              <a:t>‹#›</a:t>
            </a:fld>
            <a:endParaRPr lang="en-GB"/>
          </a:p>
        </p:txBody>
      </p:sp>
    </p:spTree>
    <p:extLst>
      <p:ext uri="{BB962C8B-B14F-4D97-AF65-F5344CB8AC3E}">
        <p14:creationId xmlns:p14="http://schemas.microsoft.com/office/powerpoint/2010/main" val="4117476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E15991-6B47-4988-8C36-BA8A913BFA1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D998087-D92F-40E0-B9AE-49DA59D8D6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304013-75A3-44D2-81C0-71E6B8827272}"/>
              </a:ext>
            </a:extLst>
          </p:cNvPr>
          <p:cNvSpPr>
            <a:spLocks noGrp="1"/>
          </p:cNvSpPr>
          <p:nvPr>
            <p:ph type="dt" sz="half" idx="10"/>
          </p:nvPr>
        </p:nvSpPr>
        <p:spPr/>
        <p:txBody>
          <a:bodyPr/>
          <a:lstStyle/>
          <a:p>
            <a:fld id="{0BFA84CC-C36B-4C3A-B5C5-4746A49B0505}" type="datetime1">
              <a:rPr lang="en-GB" smtClean="0"/>
              <a:t>23/03/2022</a:t>
            </a:fld>
            <a:endParaRPr lang="en-GB"/>
          </a:p>
        </p:txBody>
      </p:sp>
      <p:sp>
        <p:nvSpPr>
          <p:cNvPr id="5" name="Footer Placeholder 4">
            <a:extLst>
              <a:ext uri="{FF2B5EF4-FFF2-40B4-BE49-F238E27FC236}">
                <a16:creationId xmlns:a16="http://schemas.microsoft.com/office/drawing/2014/main" id="{D7DBE6E6-5D96-4200-B8B6-E1BE59986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E34A48-0225-4A61-A4A5-B1D964293A4E}"/>
              </a:ext>
            </a:extLst>
          </p:cNvPr>
          <p:cNvSpPr>
            <a:spLocks noGrp="1"/>
          </p:cNvSpPr>
          <p:nvPr>
            <p:ph type="sldNum" sz="quarter" idx="12"/>
          </p:nvPr>
        </p:nvSpPr>
        <p:spPr/>
        <p:txBody>
          <a:bodyPr/>
          <a:lstStyle/>
          <a:p>
            <a:fld id="{9E9A9A6A-19FB-4A35-AA81-07360AD883DF}" type="slidenum">
              <a:rPr lang="en-GB" smtClean="0"/>
              <a:t>‹#›</a:t>
            </a:fld>
            <a:endParaRPr lang="en-GB"/>
          </a:p>
        </p:txBody>
      </p:sp>
    </p:spTree>
    <p:extLst>
      <p:ext uri="{BB962C8B-B14F-4D97-AF65-F5344CB8AC3E}">
        <p14:creationId xmlns:p14="http://schemas.microsoft.com/office/powerpoint/2010/main" val="123495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B444A-8DCF-43A7-97BB-DC21B219E797}"/>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3C570973-EF95-439B-9AA7-CAA0DA6E5D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CB7C46-175A-4D90-87C0-714A6C276234}"/>
              </a:ext>
            </a:extLst>
          </p:cNvPr>
          <p:cNvSpPr>
            <a:spLocks noGrp="1"/>
          </p:cNvSpPr>
          <p:nvPr>
            <p:ph type="dt" sz="half" idx="10"/>
          </p:nvPr>
        </p:nvSpPr>
        <p:spPr/>
        <p:txBody>
          <a:bodyPr/>
          <a:lstStyle/>
          <a:p>
            <a:fld id="{ECDD217C-95A3-42A3-95D1-5BBC7EC81815}" type="datetime1">
              <a:rPr lang="en-GB" smtClean="0"/>
              <a:t>23/03/2022</a:t>
            </a:fld>
            <a:endParaRPr lang="en-GB"/>
          </a:p>
        </p:txBody>
      </p:sp>
      <p:sp>
        <p:nvSpPr>
          <p:cNvPr id="5" name="Footer Placeholder 4">
            <a:extLst>
              <a:ext uri="{FF2B5EF4-FFF2-40B4-BE49-F238E27FC236}">
                <a16:creationId xmlns:a16="http://schemas.microsoft.com/office/drawing/2014/main" id="{C06E5D3C-9A41-4A34-9F49-7B94DCF1F2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F67531-3D82-4D74-86B7-F61CD123198F}"/>
              </a:ext>
            </a:extLst>
          </p:cNvPr>
          <p:cNvSpPr>
            <a:spLocks noGrp="1"/>
          </p:cNvSpPr>
          <p:nvPr>
            <p:ph type="sldNum" sz="quarter" idx="12"/>
          </p:nvPr>
        </p:nvSpPr>
        <p:spPr/>
        <p:txBody>
          <a:bodyPr/>
          <a:lstStyle/>
          <a:p>
            <a:fld id="{9E9A9A6A-19FB-4A35-AA81-07360AD883DF}" type="slidenum">
              <a:rPr lang="en-GB" smtClean="0"/>
              <a:pPr/>
              <a:t>‹#›</a:t>
            </a:fld>
            <a:r>
              <a:rPr lang="en-GB" dirty="0"/>
              <a:t> of 7</a:t>
            </a:r>
          </a:p>
        </p:txBody>
      </p:sp>
    </p:spTree>
    <p:extLst>
      <p:ext uri="{BB962C8B-B14F-4D97-AF65-F5344CB8AC3E}">
        <p14:creationId xmlns:p14="http://schemas.microsoft.com/office/powerpoint/2010/main" val="3401546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3E699-187E-4C07-8F44-CB1989FD54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44DDDE7-33FB-4506-9897-A13C75B679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FDCD19-64C6-490D-A2F6-E6E458890424}"/>
              </a:ext>
            </a:extLst>
          </p:cNvPr>
          <p:cNvSpPr>
            <a:spLocks noGrp="1"/>
          </p:cNvSpPr>
          <p:nvPr>
            <p:ph type="dt" sz="half" idx="10"/>
          </p:nvPr>
        </p:nvSpPr>
        <p:spPr/>
        <p:txBody>
          <a:bodyPr/>
          <a:lstStyle/>
          <a:p>
            <a:fld id="{6AB67195-DCB1-4533-97BE-D41905722478}" type="datetime1">
              <a:rPr lang="en-GB" smtClean="0"/>
              <a:t>23/03/2022</a:t>
            </a:fld>
            <a:endParaRPr lang="en-GB"/>
          </a:p>
        </p:txBody>
      </p:sp>
      <p:sp>
        <p:nvSpPr>
          <p:cNvPr id="5" name="Footer Placeholder 4">
            <a:extLst>
              <a:ext uri="{FF2B5EF4-FFF2-40B4-BE49-F238E27FC236}">
                <a16:creationId xmlns:a16="http://schemas.microsoft.com/office/drawing/2014/main" id="{1C609EA9-BE32-4044-8503-AD633F66ED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89F8FC-3B8D-4194-BF1E-05BA2BADB3B4}"/>
              </a:ext>
            </a:extLst>
          </p:cNvPr>
          <p:cNvSpPr>
            <a:spLocks noGrp="1"/>
          </p:cNvSpPr>
          <p:nvPr>
            <p:ph type="sldNum" sz="quarter" idx="12"/>
          </p:nvPr>
        </p:nvSpPr>
        <p:spPr/>
        <p:txBody>
          <a:bodyPr/>
          <a:lstStyle/>
          <a:p>
            <a:fld id="{9E9A9A6A-19FB-4A35-AA81-07360AD883DF}" type="slidenum">
              <a:rPr lang="en-GB" smtClean="0"/>
              <a:t>‹#›</a:t>
            </a:fld>
            <a:endParaRPr lang="en-GB"/>
          </a:p>
        </p:txBody>
      </p:sp>
    </p:spTree>
    <p:extLst>
      <p:ext uri="{BB962C8B-B14F-4D97-AF65-F5344CB8AC3E}">
        <p14:creationId xmlns:p14="http://schemas.microsoft.com/office/powerpoint/2010/main" val="2424199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30378-8A50-4E2B-95BC-F4F62DBDD5D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BBD481-63AC-4870-BF09-A9259B5A7D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16F0022-3EBB-46BD-85A3-711F3953ED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254BB6-50D8-4D36-B10B-BED405FDC18A}"/>
              </a:ext>
            </a:extLst>
          </p:cNvPr>
          <p:cNvSpPr>
            <a:spLocks noGrp="1"/>
          </p:cNvSpPr>
          <p:nvPr>
            <p:ph type="dt" sz="half" idx="10"/>
          </p:nvPr>
        </p:nvSpPr>
        <p:spPr/>
        <p:txBody>
          <a:bodyPr/>
          <a:lstStyle/>
          <a:p>
            <a:fld id="{3E94A62A-1932-4DA1-A600-DDBE64C74AB7}" type="datetime1">
              <a:rPr lang="en-GB" smtClean="0"/>
              <a:t>23/03/2022</a:t>
            </a:fld>
            <a:endParaRPr lang="en-GB"/>
          </a:p>
        </p:txBody>
      </p:sp>
      <p:sp>
        <p:nvSpPr>
          <p:cNvPr id="6" name="Footer Placeholder 5">
            <a:extLst>
              <a:ext uri="{FF2B5EF4-FFF2-40B4-BE49-F238E27FC236}">
                <a16:creationId xmlns:a16="http://schemas.microsoft.com/office/drawing/2014/main" id="{45AAC066-69C9-4ACC-9A2F-8173D5A50A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EB55A6-3C16-4754-B15E-C4F7BE389A97}"/>
              </a:ext>
            </a:extLst>
          </p:cNvPr>
          <p:cNvSpPr>
            <a:spLocks noGrp="1"/>
          </p:cNvSpPr>
          <p:nvPr>
            <p:ph type="sldNum" sz="quarter" idx="12"/>
          </p:nvPr>
        </p:nvSpPr>
        <p:spPr/>
        <p:txBody>
          <a:bodyPr/>
          <a:lstStyle/>
          <a:p>
            <a:fld id="{9E9A9A6A-19FB-4A35-AA81-07360AD883DF}" type="slidenum">
              <a:rPr lang="en-GB" smtClean="0"/>
              <a:t>‹#›</a:t>
            </a:fld>
            <a:endParaRPr lang="en-GB"/>
          </a:p>
        </p:txBody>
      </p:sp>
    </p:spTree>
    <p:extLst>
      <p:ext uri="{BB962C8B-B14F-4D97-AF65-F5344CB8AC3E}">
        <p14:creationId xmlns:p14="http://schemas.microsoft.com/office/powerpoint/2010/main" val="694657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352C6-2424-48A8-BDD3-85CDB7C6384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674D13-FC7B-4492-9F68-85B4A50185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E21533-3E43-495B-9549-021F0B1BC6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2B96D47-E189-4362-88D0-EE293C2433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06D632-F554-47B8-B9A0-1AC9BCCA3D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A83DED0-491B-497C-847D-AC37B70C7F2B}"/>
              </a:ext>
            </a:extLst>
          </p:cNvPr>
          <p:cNvSpPr>
            <a:spLocks noGrp="1"/>
          </p:cNvSpPr>
          <p:nvPr>
            <p:ph type="dt" sz="half" idx="10"/>
          </p:nvPr>
        </p:nvSpPr>
        <p:spPr/>
        <p:txBody>
          <a:bodyPr/>
          <a:lstStyle/>
          <a:p>
            <a:fld id="{FC84CDDA-75FB-4452-A114-F2F4141CE2D7}" type="datetime1">
              <a:rPr lang="en-GB" smtClean="0"/>
              <a:t>23/03/2022</a:t>
            </a:fld>
            <a:endParaRPr lang="en-GB"/>
          </a:p>
        </p:txBody>
      </p:sp>
      <p:sp>
        <p:nvSpPr>
          <p:cNvPr id="8" name="Footer Placeholder 7">
            <a:extLst>
              <a:ext uri="{FF2B5EF4-FFF2-40B4-BE49-F238E27FC236}">
                <a16:creationId xmlns:a16="http://schemas.microsoft.com/office/drawing/2014/main" id="{0E912072-7761-4AE8-87EE-857744B1882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4E6CC58-1568-4343-BC5D-718CF62E84DB}"/>
              </a:ext>
            </a:extLst>
          </p:cNvPr>
          <p:cNvSpPr>
            <a:spLocks noGrp="1"/>
          </p:cNvSpPr>
          <p:nvPr>
            <p:ph type="sldNum" sz="quarter" idx="12"/>
          </p:nvPr>
        </p:nvSpPr>
        <p:spPr/>
        <p:txBody>
          <a:bodyPr/>
          <a:lstStyle/>
          <a:p>
            <a:fld id="{9E9A9A6A-19FB-4A35-AA81-07360AD883DF}" type="slidenum">
              <a:rPr lang="en-GB" smtClean="0"/>
              <a:t>‹#›</a:t>
            </a:fld>
            <a:endParaRPr lang="en-GB"/>
          </a:p>
        </p:txBody>
      </p:sp>
    </p:spTree>
    <p:extLst>
      <p:ext uri="{BB962C8B-B14F-4D97-AF65-F5344CB8AC3E}">
        <p14:creationId xmlns:p14="http://schemas.microsoft.com/office/powerpoint/2010/main" val="3949916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F25FD-D6BF-4070-8443-87F5795314F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92A641A-0985-418E-8273-55B80C088B22}"/>
              </a:ext>
            </a:extLst>
          </p:cNvPr>
          <p:cNvSpPr>
            <a:spLocks noGrp="1"/>
          </p:cNvSpPr>
          <p:nvPr>
            <p:ph type="dt" sz="half" idx="10"/>
          </p:nvPr>
        </p:nvSpPr>
        <p:spPr/>
        <p:txBody>
          <a:bodyPr/>
          <a:lstStyle/>
          <a:p>
            <a:fld id="{A730448C-D541-406E-A027-3A8A55145601}" type="datetime1">
              <a:rPr lang="en-GB" smtClean="0"/>
              <a:t>23/03/2022</a:t>
            </a:fld>
            <a:endParaRPr lang="en-GB"/>
          </a:p>
        </p:txBody>
      </p:sp>
      <p:sp>
        <p:nvSpPr>
          <p:cNvPr id="4" name="Footer Placeholder 3">
            <a:extLst>
              <a:ext uri="{FF2B5EF4-FFF2-40B4-BE49-F238E27FC236}">
                <a16:creationId xmlns:a16="http://schemas.microsoft.com/office/drawing/2014/main" id="{E0E1CAE4-E697-410B-8312-98B048D636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7492806-A3BE-44E4-8CDD-0C24A32F99C7}"/>
              </a:ext>
            </a:extLst>
          </p:cNvPr>
          <p:cNvSpPr>
            <a:spLocks noGrp="1"/>
          </p:cNvSpPr>
          <p:nvPr>
            <p:ph type="sldNum" sz="quarter" idx="12"/>
          </p:nvPr>
        </p:nvSpPr>
        <p:spPr/>
        <p:txBody>
          <a:bodyPr/>
          <a:lstStyle/>
          <a:p>
            <a:fld id="{9E9A9A6A-19FB-4A35-AA81-07360AD883DF}" type="slidenum">
              <a:rPr lang="en-GB" smtClean="0"/>
              <a:t>‹#›</a:t>
            </a:fld>
            <a:endParaRPr lang="en-GB"/>
          </a:p>
        </p:txBody>
      </p:sp>
    </p:spTree>
    <p:extLst>
      <p:ext uri="{BB962C8B-B14F-4D97-AF65-F5344CB8AC3E}">
        <p14:creationId xmlns:p14="http://schemas.microsoft.com/office/powerpoint/2010/main" val="1713343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3E7740-973D-4124-9FB1-4197C921C9D5}"/>
              </a:ext>
            </a:extLst>
          </p:cNvPr>
          <p:cNvSpPr>
            <a:spLocks noGrp="1"/>
          </p:cNvSpPr>
          <p:nvPr>
            <p:ph type="dt" sz="half" idx="10"/>
          </p:nvPr>
        </p:nvSpPr>
        <p:spPr/>
        <p:txBody>
          <a:bodyPr/>
          <a:lstStyle/>
          <a:p>
            <a:fld id="{E542E631-00E2-4092-B15D-AC2EC13FA52B}" type="datetime1">
              <a:rPr lang="en-GB" smtClean="0"/>
              <a:t>23/03/2022</a:t>
            </a:fld>
            <a:endParaRPr lang="en-GB"/>
          </a:p>
        </p:txBody>
      </p:sp>
      <p:sp>
        <p:nvSpPr>
          <p:cNvPr id="3" name="Footer Placeholder 2">
            <a:extLst>
              <a:ext uri="{FF2B5EF4-FFF2-40B4-BE49-F238E27FC236}">
                <a16:creationId xmlns:a16="http://schemas.microsoft.com/office/drawing/2014/main" id="{F3AF2DDA-0768-439A-93B9-0B439996BB0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B965623-ACF8-4DA5-A814-9A36574BE51B}"/>
              </a:ext>
            </a:extLst>
          </p:cNvPr>
          <p:cNvSpPr>
            <a:spLocks noGrp="1"/>
          </p:cNvSpPr>
          <p:nvPr>
            <p:ph type="sldNum" sz="quarter" idx="12"/>
          </p:nvPr>
        </p:nvSpPr>
        <p:spPr/>
        <p:txBody>
          <a:bodyPr/>
          <a:lstStyle/>
          <a:p>
            <a:fld id="{9E9A9A6A-19FB-4A35-AA81-07360AD883DF}" type="slidenum">
              <a:rPr lang="en-GB" smtClean="0"/>
              <a:t>‹#›</a:t>
            </a:fld>
            <a:endParaRPr lang="en-GB"/>
          </a:p>
        </p:txBody>
      </p:sp>
    </p:spTree>
    <p:extLst>
      <p:ext uri="{BB962C8B-B14F-4D97-AF65-F5344CB8AC3E}">
        <p14:creationId xmlns:p14="http://schemas.microsoft.com/office/powerpoint/2010/main" val="2776435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2CEA2-8930-490A-BAEB-1274228B1E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D2E1F93-24C2-443C-9E88-AED235D17C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E61B9F9-5D2C-4E04-ABA2-DAF1930C8C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950DB2-07E4-4D9A-AC36-B54AEE177573}"/>
              </a:ext>
            </a:extLst>
          </p:cNvPr>
          <p:cNvSpPr>
            <a:spLocks noGrp="1"/>
          </p:cNvSpPr>
          <p:nvPr>
            <p:ph type="dt" sz="half" idx="10"/>
          </p:nvPr>
        </p:nvSpPr>
        <p:spPr/>
        <p:txBody>
          <a:bodyPr/>
          <a:lstStyle/>
          <a:p>
            <a:fld id="{0C2CE12C-C127-4CD7-BDFF-D6628BD2216D}" type="datetime1">
              <a:rPr lang="en-GB" smtClean="0"/>
              <a:t>23/03/2022</a:t>
            </a:fld>
            <a:endParaRPr lang="en-GB"/>
          </a:p>
        </p:txBody>
      </p:sp>
      <p:sp>
        <p:nvSpPr>
          <p:cNvPr id="6" name="Footer Placeholder 5">
            <a:extLst>
              <a:ext uri="{FF2B5EF4-FFF2-40B4-BE49-F238E27FC236}">
                <a16:creationId xmlns:a16="http://schemas.microsoft.com/office/drawing/2014/main" id="{E5C1FF72-417D-4788-9F37-2A2039060B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C1ABED-D25B-45E4-B994-2C73DFEA69B7}"/>
              </a:ext>
            </a:extLst>
          </p:cNvPr>
          <p:cNvSpPr>
            <a:spLocks noGrp="1"/>
          </p:cNvSpPr>
          <p:nvPr>
            <p:ph type="sldNum" sz="quarter" idx="12"/>
          </p:nvPr>
        </p:nvSpPr>
        <p:spPr/>
        <p:txBody>
          <a:bodyPr/>
          <a:lstStyle/>
          <a:p>
            <a:fld id="{9E9A9A6A-19FB-4A35-AA81-07360AD883DF}" type="slidenum">
              <a:rPr lang="en-GB" smtClean="0"/>
              <a:t>‹#›</a:t>
            </a:fld>
            <a:endParaRPr lang="en-GB"/>
          </a:p>
        </p:txBody>
      </p:sp>
    </p:spTree>
    <p:extLst>
      <p:ext uri="{BB962C8B-B14F-4D97-AF65-F5344CB8AC3E}">
        <p14:creationId xmlns:p14="http://schemas.microsoft.com/office/powerpoint/2010/main" val="4058817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05066-4C94-47C5-9635-B10C5AC18E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66768A8-66C8-4A20-BC84-418DBABABB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BF8675C-454D-4BAA-A504-12CF6BBE7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72EBF3-ED2B-433D-B5A3-B49F45EFE4E9}"/>
              </a:ext>
            </a:extLst>
          </p:cNvPr>
          <p:cNvSpPr>
            <a:spLocks noGrp="1"/>
          </p:cNvSpPr>
          <p:nvPr>
            <p:ph type="dt" sz="half" idx="10"/>
          </p:nvPr>
        </p:nvSpPr>
        <p:spPr/>
        <p:txBody>
          <a:bodyPr/>
          <a:lstStyle/>
          <a:p>
            <a:fld id="{82582EB8-492D-4F83-8595-2514859807FB}" type="datetime1">
              <a:rPr lang="en-GB" smtClean="0"/>
              <a:t>23/03/2022</a:t>
            </a:fld>
            <a:endParaRPr lang="en-GB"/>
          </a:p>
        </p:txBody>
      </p:sp>
      <p:sp>
        <p:nvSpPr>
          <p:cNvPr id="6" name="Footer Placeholder 5">
            <a:extLst>
              <a:ext uri="{FF2B5EF4-FFF2-40B4-BE49-F238E27FC236}">
                <a16:creationId xmlns:a16="http://schemas.microsoft.com/office/drawing/2014/main" id="{18AD76C0-78E0-428E-B0A2-124C4F8B6A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22F359-A448-4D27-9FFF-E0459C887B35}"/>
              </a:ext>
            </a:extLst>
          </p:cNvPr>
          <p:cNvSpPr>
            <a:spLocks noGrp="1"/>
          </p:cNvSpPr>
          <p:nvPr>
            <p:ph type="sldNum" sz="quarter" idx="12"/>
          </p:nvPr>
        </p:nvSpPr>
        <p:spPr/>
        <p:txBody>
          <a:bodyPr/>
          <a:lstStyle/>
          <a:p>
            <a:fld id="{9E9A9A6A-19FB-4A35-AA81-07360AD883DF}" type="slidenum">
              <a:rPr lang="en-GB" smtClean="0"/>
              <a:t>‹#›</a:t>
            </a:fld>
            <a:endParaRPr lang="en-GB"/>
          </a:p>
        </p:txBody>
      </p:sp>
    </p:spTree>
    <p:extLst>
      <p:ext uri="{BB962C8B-B14F-4D97-AF65-F5344CB8AC3E}">
        <p14:creationId xmlns:p14="http://schemas.microsoft.com/office/powerpoint/2010/main" val="2550589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4F77AA-4354-4B29-A11D-B6F6372B0C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893ADD-5634-4E3C-95DE-0D7D8152A8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626B40-4399-464C-8B19-053700D58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476CD3-BCBD-40DD-B42C-B82005202F53}" type="datetime1">
              <a:rPr lang="en-GB" smtClean="0"/>
              <a:t>23/03/2022</a:t>
            </a:fld>
            <a:endParaRPr lang="en-GB"/>
          </a:p>
        </p:txBody>
      </p:sp>
      <p:sp>
        <p:nvSpPr>
          <p:cNvPr id="5" name="Footer Placeholder 4">
            <a:extLst>
              <a:ext uri="{FF2B5EF4-FFF2-40B4-BE49-F238E27FC236}">
                <a16:creationId xmlns:a16="http://schemas.microsoft.com/office/drawing/2014/main" id="{98CC1091-B799-4F91-8F07-BFA3F33F1E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DE9817-C3CC-4579-90AB-DF4F484C64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9A9A6A-19FB-4A35-AA81-07360AD883DF}" type="slidenum">
              <a:rPr lang="en-GB" smtClean="0"/>
              <a:t>‹#›</a:t>
            </a:fld>
            <a:endParaRPr lang="en-GB"/>
          </a:p>
        </p:txBody>
      </p:sp>
    </p:spTree>
    <p:extLst>
      <p:ext uri="{BB962C8B-B14F-4D97-AF65-F5344CB8AC3E}">
        <p14:creationId xmlns:p14="http://schemas.microsoft.com/office/powerpoint/2010/main" val="469313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04BBC-9974-46CC-994F-41D56D248B47}"/>
              </a:ext>
            </a:extLst>
          </p:cNvPr>
          <p:cNvSpPr>
            <a:spLocks noGrp="1"/>
          </p:cNvSpPr>
          <p:nvPr>
            <p:ph type="title"/>
          </p:nvPr>
        </p:nvSpPr>
        <p:spPr>
          <a:xfrm>
            <a:off x="381494" y="88955"/>
            <a:ext cx="11429011" cy="961414"/>
          </a:xfrm>
        </p:spPr>
        <p:txBody>
          <a:bodyPr>
            <a:normAutofit fontScale="90000"/>
          </a:bodyPr>
          <a:lstStyle/>
          <a:p>
            <a:pPr algn="ctr"/>
            <a:r>
              <a:rPr lang="en-GB" sz="3600" dirty="0"/>
              <a:t>Enhancing Learning and Teaching in Universities </a:t>
            </a:r>
            <a:br>
              <a:rPr lang="en-GB" sz="3600" dirty="0"/>
            </a:br>
            <a:r>
              <a:rPr lang="en-GB" sz="3600" dirty="0"/>
              <a:t>Through a Practice Lens</a:t>
            </a:r>
            <a:r>
              <a:rPr lang="en-GB" sz="3200" dirty="0"/>
              <a:t> </a:t>
            </a:r>
          </a:p>
        </p:txBody>
      </p:sp>
      <p:sp>
        <p:nvSpPr>
          <p:cNvPr id="3" name="Content Placeholder 2">
            <a:extLst>
              <a:ext uri="{FF2B5EF4-FFF2-40B4-BE49-F238E27FC236}">
                <a16:creationId xmlns:a16="http://schemas.microsoft.com/office/drawing/2014/main" id="{E748DE5B-42B4-43AB-964E-09F92202FB6E}"/>
              </a:ext>
            </a:extLst>
          </p:cNvPr>
          <p:cNvSpPr>
            <a:spLocks noGrp="1"/>
          </p:cNvSpPr>
          <p:nvPr>
            <p:ph idx="1"/>
          </p:nvPr>
        </p:nvSpPr>
        <p:spPr>
          <a:xfrm>
            <a:off x="517565" y="6434194"/>
            <a:ext cx="10515600" cy="334851"/>
          </a:xfrm>
        </p:spPr>
        <p:txBody>
          <a:bodyPr>
            <a:normAutofit fontScale="70000" lnSpcReduction="20000"/>
          </a:bodyPr>
          <a:lstStyle/>
          <a:p>
            <a:pPr marL="0" indent="0" algn="ctr">
              <a:buNone/>
            </a:pPr>
            <a:r>
              <a:rPr lang="en-GB" dirty="0"/>
              <a:t>Paul Trowler, Lancaster University, UK</a:t>
            </a:r>
          </a:p>
        </p:txBody>
      </p:sp>
      <p:sp>
        <p:nvSpPr>
          <p:cNvPr id="4" name="Slide Number Placeholder 3">
            <a:extLst>
              <a:ext uri="{FF2B5EF4-FFF2-40B4-BE49-F238E27FC236}">
                <a16:creationId xmlns:a16="http://schemas.microsoft.com/office/drawing/2014/main" id="{92AC606D-A5D4-4E38-BA9C-AD7E0DD59BFA}"/>
              </a:ext>
            </a:extLst>
          </p:cNvPr>
          <p:cNvSpPr>
            <a:spLocks noGrp="1"/>
          </p:cNvSpPr>
          <p:nvPr>
            <p:ph type="sldNum" sz="quarter" idx="12"/>
          </p:nvPr>
        </p:nvSpPr>
        <p:spPr/>
        <p:txBody>
          <a:bodyPr/>
          <a:lstStyle/>
          <a:p>
            <a:r>
              <a:rPr lang="en-GB" dirty="0"/>
              <a:t>1 of 11</a:t>
            </a:r>
          </a:p>
        </p:txBody>
      </p:sp>
      <p:sp>
        <p:nvSpPr>
          <p:cNvPr id="9" name="TextBox 8">
            <a:extLst>
              <a:ext uri="{FF2B5EF4-FFF2-40B4-BE49-F238E27FC236}">
                <a16:creationId xmlns:a16="http://schemas.microsoft.com/office/drawing/2014/main" id="{94B2255A-9241-48A5-B7F8-C2145DB131ED}"/>
              </a:ext>
            </a:extLst>
          </p:cNvPr>
          <p:cNvSpPr txBox="1"/>
          <p:nvPr/>
        </p:nvSpPr>
        <p:spPr>
          <a:xfrm>
            <a:off x="1648496" y="681037"/>
            <a:ext cx="45719" cy="369332"/>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3670388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56A520-808F-4C47-9678-2133E5CC15B5}"/>
              </a:ext>
            </a:extLst>
          </p:cNvPr>
          <p:cNvSpPr>
            <a:spLocks noGrp="1"/>
          </p:cNvSpPr>
          <p:nvPr>
            <p:ph type="title"/>
          </p:nvPr>
        </p:nvSpPr>
        <p:spPr>
          <a:xfrm>
            <a:off x="686834" y="1153572"/>
            <a:ext cx="3200400" cy="4461163"/>
          </a:xfrm>
        </p:spPr>
        <p:txBody>
          <a:bodyPr>
            <a:normAutofit/>
          </a:bodyPr>
          <a:lstStyle/>
          <a:p>
            <a:r>
              <a:rPr lang="en-GB" sz="4100" dirty="0">
                <a:solidFill>
                  <a:srgbClr val="FFFFFF"/>
                </a:solidFill>
              </a:rPr>
              <a:t>Propositions about enhancement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CC5B53F-83DC-45AD-80EF-A96A01E1E5C4}"/>
              </a:ext>
            </a:extLst>
          </p:cNvPr>
          <p:cNvSpPr>
            <a:spLocks noGrp="1"/>
          </p:cNvSpPr>
          <p:nvPr>
            <p:ph idx="1"/>
          </p:nvPr>
        </p:nvSpPr>
        <p:spPr>
          <a:xfrm>
            <a:off x="4447308" y="591344"/>
            <a:ext cx="6906491" cy="5585619"/>
          </a:xfrm>
        </p:spPr>
        <p:txBody>
          <a:bodyPr anchor="ctr">
            <a:normAutofit/>
          </a:bodyPr>
          <a:lstStyle/>
          <a:p>
            <a:r>
              <a:rPr lang="en-GB" sz="2000" dirty="0"/>
              <a:t>Practices are engrooved. Without salience, congruence and profitability changes will not be sustained</a:t>
            </a:r>
          </a:p>
          <a:p>
            <a:r>
              <a:rPr lang="en-GB" sz="2000" dirty="0"/>
              <a:t>Frameworks of meaning shape selective exposure, perception, retention and enactment of policy and initiatives (‘elective affinity’)</a:t>
            </a:r>
          </a:p>
          <a:p>
            <a:r>
              <a:rPr lang="en-GB" sz="2000" dirty="0"/>
              <a:t>Change initiatives WILL become domesticated</a:t>
            </a:r>
          </a:p>
          <a:p>
            <a:r>
              <a:rPr lang="en-GB" sz="2000" dirty="0"/>
              <a:t>Artefacts have their own agentic power</a:t>
            </a:r>
          </a:p>
          <a:p>
            <a:r>
              <a:rPr lang="en-GB" sz="2000" dirty="0"/>
              <a:t>Changing practices ripple outwards and inwards (they are bundled and nested)</a:t>
            </a:r>
          </a:p>
          <a:p>
            <a:r>
              <a:rPr lang="en-GB" sz="2000" dirty="0"/>
              <a:t>There are ripples from the past into the future</a:t>
            </a:r>
          </a:p>
          <a:p>
            <a:endParaRPr lang="en-GB" sz="2000" dirty="0"/>
          </a:p>
          <a:p>
            <a:pPr marL="0" indent="0">
              <a:buNone/>
            </a:pPr>
            <a:r>
              <a:rPr lang="en-GB" sz="2000" dirty="0"/>
              <a:t>So practices are usually recrafted rather than substituted, there is incremental agglomeration rather than revolutionary change. Individuals may defect from practices or be recruited to them, but the practices themselves are pretty robust.</a:t>
            </a:r>
          </a:p>
        </p:txBody>
      </p:sp>
      <p:sp>
        <p:nvSpPr>
          <p:cNvPr id="4" name="Slide Number Placeholder 3">
            <a:extLst>
              <a:ext uri="{FF2B5EF4-FFF2-40B4-BE49-F238E27FC236}">
                <a16:creationId xmlns:a16="http://schemas.microsoft.com/office/drawing/2014/main" id="{B25055D0-6C15-404B-8AD8-9FA7B56BF5B4}"/>
              </a:ext>
            </a:extLst>
          </p:cNvPr>
          <p:cNvSpPr>
            <a:spLocks noGrp="1"/>
          </p:cNvSpPr>
          <p:nvPr>
            <p:ph type="sldNum" sz="quarter" idx="12"/>
          </p:nvPr>
        </p:nvSpPr>
        <p:spPr>
          <a:xfrm>
            <a:off x="9541564" y="6356350"/>
            <a:ext cx="1812235" cy="365125"/>
          </a:xfrm>
        </p:spPr>
        <p:txBody>
          <a:bodyPr>
            <a:normAutofit/>
          </a:bodyPr>
          <a:lstStyle/>
          <a:p>
            <a:pPr>
              <a:spcAft>
                <a:spcPts val="600"/>
              </a:spcAft>
            </a:pPr>
            <a:fld id="{9E9A9A6A-19FB-4A35-AA81-07360AD883DF}" type="slidenum">
              <a:rPr lang="en-GB" smtClean="0"/>
              <a:pPr>
                <a:spcAft>
                  <a:spcPts val="600"/>
                </a:spcAft>
              </a:pPr>
              <a:t>10</a:t>
            </a:fld>
            <a:r>
              <a:rPr lang="en-GB" dirty="0"/>
              <a:t> of 11</a:t>
            </a:r>
          </a:p>
        </p:txBody>
      </p:sp>
    </p:spTree>
    <p:extLst>
      <p:ext uri="{BB962C8B-B14F-4D97-AF65-F5344CB8AC3E}">
        <p14:creationId xmlns:p14="http://schemas.microsoft.com/office/powerpoint/2010/main" val="3570297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69CB3-30B3-4726-8DA8-6B03081DF684}"/>
              </a:ext>
            </a:extLst>
          </p:cNvPr>
          <p:cNvSpPr>
            <a:spLocks noGrp="1"/>
          </p:cNvSpPr>
          <p:nvPr>
            <p:ph type="title"/>
          </p:nvPr>
        </p:nvSpPr>
        <p:spPr>
          <a:xfrm>
            <a:off x="481014" y="2332635"/>
            <a:ext cx="2808942" cy="3872901"/>
          </a:xfrm>
        </p:spPr>
        <p:txBody>
          <a:bodyPr anchor="ctr">
            <a:normAutofit/>
          </a:bodyPr>
          <a:lstStyle/>
          <a:p>
            <a:r>
              <a:rPr lang="en-GB" sz="3600" dirty="0"/>
              <a:t>Combining the lessons about enhancement</a:t>
            </a:r>
          </a:p>
        </p:txBody>
      </p:sp>
      <p:pic>
        <p:nvPicPr>
          <p:cNvPr id="6" name="Picture 5" descr="Colourful carved figures of humans">
            <a:extLst>
              <a:ext uri="{FF2B5EF4-FFF2-40B4-BE49-F238E27FC236}">
                <a16:creationId xmlns:a16="http://schemas.microsoft.com/office/drawing/2014/main" id="{F887525A-3A98-E116-332B-542B6CD1954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215318" y="136525"/>
            <a:ext cx="8304994" cy="219611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AFAB8CC4-0351-4410-BCEB-6DCB047F5ADB}"/>
              </a:ext>
            </a:extLst>
          </p:cNvPr>
          <p:cNvSpPr>
            <a:spLocks noGrp="1"/>
          </p:cNvSpPr>
          <p:nvPr>
            <p:ph idx="1"/>
          </p:nvPr>
        </p:nvSpPr>
        <p:spPr>
          <a:xfrm>
            <a:off x="3497344" y="2205872"/>
            <a:ext cx="8212051" cy="3999665"/>
          </a:xfrm>
        </p:spPr>
        <p:txBody>
          <a:bodyPr anchor="ctr">
            <a:normAutofit/>
          </a:bodyPr>
          <a:lstStyle/>
          <a:p>
            <a:r>
              <a:rPr lang="en-GB" sz="1800" dirty="0"/>
              <a:t>Know the contexts of innovation - recruit people on the ground who are "in the know"</a:t>
            </a:r>
          </a:p>
          <a:p>
            <a:r>
              <a:rPr lang="en-GB" sz="1800" dirty="0"/>
              <a:t>Involve groups in formulating proposals - and expect conflict and different agendas and understandings</a:t>
            </a:r>
          </a:p>
          <a:p>
            <a:r>
              <a:rPr lang="en-GB" sz="1800" dirty="0"/>
              <a:t>Keep initiatives low resolution - find the right balance between structured framework and local adaptation. Expect </a:t>
            </a:r>
            <a:r>
              <a:rPr lang="en-GB" sz="1800"/>
              <a:t>and allow </a:t>
            </a:r>
            <a:r>
              <a:rPr lang="en-GB" sz="1800" dirty="0"/>
              <a:t>elective affinity (domestication)</a:t>
            </a:r>
          </a:p>
          <a:p>
            <a:r>
              <a:rPr lang="en-GB" sz="1800" dirty="0"/>
              <a:t>Consider the "stuff" involved, and how this will shape initiatives, what the "stuff" needs and what its reception will be</a:t>
            </a:r>
          </a:p>
          <a:p>
            <a:r>
              <a:rPr lang="en-GB" sz="1800" dirty="0"/>
              <a:t>Consider the bundled practices and priorities, the practice architecture of the institution and their effects</a:t>
            </a:r>
          </a:p>
          <a:p>
            <a:r>
              <a:rPr lang="en-GB" sz="1800" dirty="0"/>
              <a:t>Remember HEAT – the historically emergent adaptive trajectory of initiatives</a:t>
            </a:r>
          </a:p>
          <a:p>
            <a:r>
              <a:rPr lang="en-GB" sz="1800" dirty="0"/>
              <a:t>Ensure you have a member of the top team onside to support </a:t>
            </a:r>
          </a:p>
        </p:txBody>
      </p:sp>
      <p:sp>
        <p:nvSpPr>
          <p:cNvPr id="4" name="Slide Number Placeholder 3">
            <a:extLst>
              <a:ext uri="{FF2B5EF4-FFF2-40B4-BE49-F238E27FC236}">
                <a16:creationId xmlns:a16="http://schemas.microsoft.com/office/drawing/2014/main" id="{627E2A90-A891-4C28-89B1-CD7394D8908F}"/>
              </a:ext>
            </a:extLst>
          </p:cNvPr>
          <p:cNvSpPr>
            <a:spLocks noGrp="1"/>
          </p:cNvSpPr>
          <p:nvPr>
            <p:ph type="sldNum" sz="quarter" idx="12"/>
          </p:nvPr>
        </p:nvSpPr>
        <p:spPr>
          <a:xfrm>
            <a:off x="8864600" y="6356350"/>
            <a:ext cx="2743200" cy="365125"/>
          </a:xfrm>
        </p:spPr>
        <p:txBody>
          <a:bodyPr>
            <a:normAutofit/>
          </a:bodyPr>
          <a:lstStyle/>
          <a:p>
            <a:pPr>
              <a:spcAft>
                <a:spcPts val="600"/>
              </a:spcAft>
            </a:pPr>
            <a:fld id="{9E9A9A6A-19FB-4A35-AA81-07360AD883DF}" type="slidenum">
              <a:rPr lang="en-GB">
                <a:solidFill>
                  <a:schemeClr val="tx1">
                    <a:lumMod val="75000"/>
                    <a:lumOff val="25000"/>
                  </a:schemeClr>
                </a:solidFill>
              </a:rPr>
              <a:pPr>
                <a:spcAft>
                  <a:spcPts val="600"/>
                </a:spcAft>
              </a:pPr>
              <a:t>11</a:t>
            </a:fld>
            <a:r>
              <a:rPr lang="en-GB">
                <a:solidFill>
                  <a:schemeClr val="tx1">
                    <a:lumMod val="75000"/>
                    <a:lumOff val="25000"/>
                  </a:schemeClr>
                </a:solidFill>
              </a:rPr>
              <a:t> of 11</a:t>
            </a:r>
          </a:p>
        </p:txBody>
      </p:sp>
    </p:spTree>
    <p:extLst>
      <p:ext uri="{BB962C8B-B14F-4D97-AF65-F5344CB8AC3E}">
        <p14:creationId xmlns:p14="http://schemas.microsoft.com/office/powerpoint/2010/main" val="1449215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F4A5D-4175-4171-B4F6-0891620A8508}"/>
              </a:ext>
            </a:extLst>
          </p:cNvPr>
          <p:cNvSpPr>
            <a:spLocks noGrp="1"/>
          </p:cNvSpPr>
          <p:nvPr>
            <p:ph type="title"/>
          </p:nvPr>
        </p:nvSpPr>
        <p:spPr>
          <a:xfrm>
            <a:off x="838200" y="365125"/>
            <a:ext cx="10515600" cy="845489"/>
          </a:xfrm>
        </p:spPr>
        <p:txBody>
          <a:bodyPr>
            <a:normAutofit/>
          </a:bodyPr>
          <a:lstStyle/>
          <a:p>
            <a:pPr algn="ctr"/>
            <a:r>
              <a:rPr lang="en-GB" dirty="0"/>
              <a:t>www.porto.paultrowler.com</a:t>
            </a:r>
          </a:p>
        </p:txBody>
      </p:sp>
      <p:pic>
        <p:nvPicPr>
          <p:cNvPr id="6" name="Content Placeholder 5">
            <a:extLst>
              <a:ext uri="{FF2B5EF4-FFF2-40B4-BE49-F238E27FC236}">
                <a16:creationId xmlns:a16="http://schemas.microsoft.com/office/drawing/2014/main" id="{1CA804CB-E8CA-48B7-8AB7-A552AFDECB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65938" y="2290873"/>
            <a:ext cx="3144722" cy="3144722"/>
          </a:xfrm>
        </p:spPr>
      </p:pic>
      <p:sp>
        <p:nvSpPr>
          <p:cNvPr id="4" name="Slide Number Placeholder 3">
            <a:extLst>
              <a:ext uri="{FF2B5EF4-FFF2-40B4-BE49-F238E27FC236}">
                <a16:creationId xmlns:a16="http://schemas.microsoft.com/office/drawing/2014/main" id="{DB9CD33A-55F6-4C91-8C78-7CDEB2249995}"/>
              </a:ext>
            </a:extLst>
          </p:cNvPr>
          <p:cNvSpPr>
            <a:spLocks noGrp="1"/>
          </p:cNvSpPr>
          <p:nvPr>
            <p:ph type="sldNum" sz="quarter" idx="12"/>
          </p:nvPr>
        </p:nvSpPr>
        <p:spPr/>
        <p:txBody>
          <a:bodyPr/>
          <a:lstStyle/>
          <a:p>
            <a:fld id="{9E9A9A6A-19FB-4A35-AA81-07360AD883DF}" type="slidenum">
              <a:rPr lang="en-GB" smtClean="0"/>
              <a:pPr/>
              <a:t>2</a:t>
            </a:fld>
            <a:r>
              <a:rPr lang="en-GB" dirty="0"/>
              <a:t> of 11</a:t>
            </a:r>
          </a:p>
        </p:txBody>
      </p:sp>
    </p:spTree>
    <p:extLst>
      <p:ext uri="{BB962C8B-B14F-4D97-AF65-F5344CB8AC3E}">
        <p14:creationId xmlns:p14="http://schemas.microsoft.com/office/powerpoint/2010/main" val="3041872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EDB82F-2E84-47C1-B06E-CB10201B61EC}"/>
              </a:ext>
            </a:extLst>
          </p:cNvPr>
          <p:cNvSpPr>
            <a:spLocks noGrp="1"/>
          </p:cNvSpPr>
          <p:nvPr>
            <p:ph type="title"/>
          </p:nvPr>
        </p:nvSpPr>
        <p:spPr>
          <a:xfrm>
            <a:off x="524741" y="620392"/>
            <a:ext cx="3808268" cy="5504688"/>
          </a:xfrm>
        </p:spPr>
        <p:txBody>
          <a:bodyPr>
            <a:normAutofit/>
          </a:bodyPr>
          <a:lstStyle/>
          <a:p>
            <a:r>
              <a:rPr lang="en-GB" sz="4200">
                <a:solidFill>
                  <a:schemeClr val="bg1"/>
                </a:solidFill>
              </a:rPr>
              <a:t>Levels of consideration….</a:t>
            </a:r>
          </a:p>
        </p:txBody>
      </p:sp>
      <p:sp>
        <p:nvSpPr>
          <p:cNvPr id="4" name="Slide Number Placeholder 3">
            <a:extLst>
              <a:ext uri="{FF2B5EF4-FFF2-40B4-BE49-F238E27FC236}">
                <a16:creationId xmlns:a16="http://schemas.microsoft.com/office/drawing/2014/main" id="{9063B4B1-EB24-423D-A1AB-DC76029894E0}"/>
              </a:ext>
            </a:extLst>
          </p:cNvPr>
          <p:cNvSpPr>
            <a:spLocks noGrp="1"/>
          </p:cNvSpPr>
          <p:nvPr>
            <p:ph type="sldNum" sz="quarter" idx="12"/>
          </p:nvPr>
        </p:nvSpPr>
        <p:spPr>
          <a:xfrm>
            <a:off x="8610600" y="6356350"/>
            <a:ext cx="2743200" cy="365125"/>
          </a:xfrm>
        </p:spPr>
        <p:txBody>
          <a:bodyPr>
            <a:normAutofit/>
          </a:bodyPr>
          <a:lstStyle/>
          <a:p>
            <a:pPr>
              <a:spcAft>
                <a:spcPts val="600"/>
              </a:spcAft>
            </a:pPr>
            <a:fld id="{9E9A9A6A-19FB-4A35-AA81-07360AD883DF}" type="slidenum">
              <a:rPr lang="en-GB" smtClean="0"/>
              <a:pPr>
                <a:spcAft>
                  <a:spcPts val="600"/>
                </a:spcAft>
              </a:pPr>
              <a:t>3</a:t>
            </a:fld>
            <a:r>
              <a:rPr lang="en-GB" dirty="0"/>
              <a:t> of 11</a:t>
            </a:r>
          </a:p>
        </p:txBody>
      </p:sp>
      <p:graphicFrame>
        <p:nvGraphicFramePr>
          <p:cNvPr id="6" name="Content Placeholder 2">
            <a:extLst>
              <a:ext uri="{FF2B5EF4-FFF2-40B4-BE49-F238E27FC236}">
                <a16:creationId xmlns:a16="http://schemas.microsoft.com/office/drawing/2014/main" id="{F46C5E42-3B9E-D22E-50AD-AB65350775D1}"/>
              </a:ext>
            </a:extLst>
          </p:cNvPr>
          <p:cNvGraphicFramePr>
            <a:graphicFrameLocks noGrp="1"/>
          </p:cNvGraphicFramePr>
          <p:nvPr>
            <p:ph idx="1"/>
            <p:extLst>
              <p:ext uri="{D42A27DB-BD31-4B8C-83A1-F6EECF244321}">
                <p14:modId xmlns:p14="http://schemas.microsoft.com/office/powerpoint/2010/main" val="40577084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7211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F92032-FCC8-474A-94E4-943FEDE605D5}"/>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Great Expectations…</a:t>
            </a:r>
          </a:p>
        </p:txBody>
      </p:sp>
      <p:sp>
        <p:nvSpPr>
          <p:cNvPr id="3" name="Content Placeholder 2">
            <a:extLst>
              <a:ext uri="{FF2B5EF4-FFF2-40B4-BE49-F238E27FC236}">
                <a16:creationId xmlns:a16="http://schemas.microsoft.com/office/drawing/2014/main" id="{C3018833-DBA5-44B3-952C-41EB83F85380}"/>
              </a:ext>
            </a:extLst>
          </p:cNvPr>
          <p:cNvSpPr>
            <a:spLocks noGrp="1"/>
          </p:cNvSpPr>
          <p:nvPr>
            <p:ph idx="1"/>
          </p:nvPr>
        </p:nvSpPr>
        <p:spPr>
          <a:xfrm>
            <a:off x="4134810" y="10138"/>
            <a:ext cx="7532933" cy="6664039"/>
          </a:xfrm>
        </p:spPr>
        <p:txBody>
          <a:bodyPr anchor="ctr">
            <a:normAutofit/>
          </a:bodyPr>
          <a:lstStyle/>
          <a:p>
            <a:pPr marL="0" indent="0">
              <a:spcAft>
                <a:spcPts val="800"/>
              </a:spcAft>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Pressman and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Wildavsky</a:t>
            </a:r>
            <a:r>
              <a:rPr lang="en-GB" sz="2000" dirty="0">
                <a:effectLst/>
                <a:latin typeface="Calibri" panose="020F0502020204030204" pitchFamily="34" charset="0"/>
                <a:ea typeface="Calibri" panose="020F0502020204030204" pitchFamily="34" charset="0"/>
                <a:cs typeface="Times New Roman" panose="02020603050405020304" pitchFamily="18" charset="0"/>
              </a:rPr>
              <a:t> (1973) </a:t>
            </a:r>
            <a:r>
              <a:rPr lang="en-GB" sz="2000" i="1" dirty="0">
                <a:effectLst/>
                <a:latin typeface="Calibri" panose="020F0502020204030204" pitchFamily="34" charset="0"/>
                <a:ea typeface="Calibri" panose="020F0502020204030204" pitchFamily="34" charset="0"/>
                <a:cs typeface="Times New Roman" panose="02020603050405020304" pitchFamily="18" charset="0"/>
              </a:rPr>
              <a:t>Implementation: How Great Expectations in Washington are Dashed in Oakland (or – Why it’s amazing that Federal Programmes Work at All)</a:t>
            </a:r>
          </a:p>
          <a:p>
            <a:pPr marL="0" indent="0">
              <a:spcAft>
                <a:spcPts val="800"/>
              </a:spcAft>
              <a:buNone/>
            </a:pPr>
            <a:r>
              <a:rPr lang="en-GB" sz="2000" dirty="0" err="1">
                <a:effectLst/>
                <a:latin typeface="Calibri" panose="020F0502020204030204" pitchFamily="34" charset="0"/>
                <a:ea typeface="Calibri" panose="020F0502020204030204" pitchFamily="34" charset="0"/>
                <a:cs typeface="Times New Roman" panose="02020603050405020304" pitchFamily="18" charset="0"/>
              </a:rPr>
              <a:t>Cerych</a:t>
            </a:r>
            <a:r>
              <a:rPr lang="en-GB" sz="2000" dirty="0">
                <a:effectLst/>
                <a:latin typeface="Calibri" panose="020F0502020204030204" pitchFamily="34" charset="0"/>
                <a:ea typeface="Calibri" panose="020F0502020204030204" pitchFamily="34" charset="0"/>
                <a:cs typeface="Times New Roman" panose="02020603050405020304" pitchFamily="18" charset="0"/>
              </a:rPr>
              <a:t> and Sabatier (1986) – </a:t>
            </a:r>
            <a:r>
              <a:rPr lang="en-GB" sz="2000" i="1" dirty="0">
                <a:effectLst/>
                <a:latin typeface="Calibri" panose="020F0502020204030204" pitchFamily="34" charset="0"/>
                <a:ea typeface="Calibri" panose="020F0502020204030204" pitchFamily="34" charset="0"/>
                <a:cs typeface="Times New Roman" panose="02020603050405020304" pitchFamily="18" charset="0"/>
              </a:rPr>
              <a:t>Great Expectations and Mixed Performance</a:t>
            </a:r>
          </a:p>
          <a:p>
            <a:pPr marL="0" indent="0">
              <a:spcAft>
                <a:spcPts val="800"/>
              </a:spcAft>
              <a:buNone/>
            </a:pPr>
            <a:endParaRPr lang="en-GB" sz="2000" i="1"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GB" sz="2000" i="1" dirty="0">
                <a:latin typeface="Calibri" panose="020F0502020204030204" pitchFamily="34" charset="0"/>
                <a:ea typeface="Calibri" panose="020F0502020204030204" pitchFamily="34" charset="0"/>
                <a:cs typeface="Times New Roman" panose="02020603050405020304" pitchFamily="18" charset="0"/>
              </a:rPr>
              <a:t>Create and sustain the commitment of those involved</a:t>
            </a:r>
          </a:p>
          <a:p>
            <a:pPr>
              <a:spcAft>
                <a:spcPts val="800"/>
              </a:spcAft>
            </a:pPr>
            <a:r>
              <a:rPr lang="en-GB" sz="2000" i="1" dirty="0">
                <a:effectLst/>
                <a:latin typeface="Calibri" panose="020F0502020204030204" pitchFamily="34" charset="0"/>
                <a:ea typeface="Calibri" panose="020F0502020204030204" pitchFamily="34" charset="0"/>
                <a:cs typeface="Times New Roman" panose="02020603050405020304" pitchFamily="18" charset="0"/>
              </a:rPr>
              <a:t>Have clear and stable policy objectives</a:t>
            </a:r>
          </a:p>
          <a:p>
            <a:pPr>
              <a:spcAft>
                <a:spcPts val="800"/>
              </a:spcAft>
            </a:pPr>
            <a:r>
              <a:rPr lang="en-GB" sz="2000" i="1" dirty="0">
                <a:latin typeface="Calibri" panose="020F0502020204030204" pitchFamily="34" charset="0"/>
                <a:ea typeface="Calibri" panose="020F0502020204030204" pitchFamily="34" charset="0"/>
                <a:cs typeface="Times New Roman" panose="02020603050405020304" pitchFamily="18" charset="0"/>
              </a:rPr>
              <a:t>Ensure that policy has priority over competing demands</a:t>
            </a:r>
          </a:p>
          <a:p>
            <a:pPr>
              <a:spcAft>
                <a:spcPts val="800"/>
              </a:spcAft>
            </a:pPr>
            <a:r>
              <a:rPr lang="en-GB" sz="2000" i="1" dirty="0">
                <a:effectLst/>
                <a:latin typeface="Calibri" panose="020F0502020204030204" pitchFamily="34" charset="0"/>
                <a:ea typeface="Calibri" panose="020F0502020204030204" pitchFamily="34" charset="0"/>
                <a:cs typeface="Times New Roman" panose="02020603050405020304" pitchFamily="18" charset="0"/>
              </a:rPr>
              <a:t>Ensure that there are expectations of real, not just symbolic, </a:t>
            </a:r>
            <a:r>
              <a:rPr lang="en-GB" sz="2000" i="1" dirty="0">
                <a:latin typeface="Calibri" panose="020F0502020204030204" pitchFamily="34" charset="0"/>
                <a:ea typeface="Calibri" panose="020F0502020204030204" pitchFamily="34" charset="0"/>
                <a:cs typeface="Times New Roman" panose="02020603050405020304" pitchFamily="18" charset="0"/>
              </a:rPr>
              <a:t>of outcomes from initiatives</a:t>
            </a:r>
          </a:p>
          <a:p>
            <a:pPr>
              <a:spcAft>
                <a:spcPts val="800"/>
              </a:spcAft>
            </a:pPr>
            <a:r>
              <a:rPr lang="en-GB" sz="2000" i="1" dirty="0">
                <a:effectLst/>
                <a:latin typeface="Calibri" panose="020F0502020204030204" pitchFamily="34" charset="0"/>
                <a:ea typeface="Calibri" panose="020F0502020204030204" pitchFamily="34" charset="0"/>
                <a:cs typeface="Times New Roman" panose="02020603050405020304" pitchFamily="18" charset="0"/>
              </a:rPr>
              <a:t>En</a:t>
            </a:r>
            <a:r>
              <a:rPr lang="en-GB" sz="2000" i="1" dirty="0">
                <a:latin typeface="Calibri" panose="020F0502020204030204" pitchFamily="34" charset="0"/>
                <a:ea typeface="Calibri" panose="020F0502020204030204" pitchFamily="34" charset="0"/>
                <a:cs typeface="Times New Roman" panose="02020603050405020304" pitchFamily="18" charset="0"/>
              </a:rPr>
              <a:t>sure that the causal theory underpinning the reforms is adequate</a:t>
            </a:r>
          </a:p>
          <a:p>
            <a:pPr>
              <a:spcAft>
                <a:spcPts val="800"/>
              </a:spcAft>
            </a:pPr>
            <a:r>
              <a:rPr lang="en-GB" sz="2000" i="1" dirty="0">
                <a:latin typeface="Calibri" panose="020F0502020204030204" pitchFamily="34" charset="0"/>
                <a:ea typeface="Calibri" panose="020F0502020204030204" pitchFamily="34" charset="0"/>
                <a:cs typeface="Times New Roman" panose="02020603050405020304" pitchFamily="18" charset="0"/>
              </a:rPr>
              <a:t>Allocate sufficient financial resources</a:t>
            </a:r>
          </a:p>
          <a:p>
            <a:pPr>
              <a:spcAft>
                <a:spcPts val="800"/>
              </a:spcAft>
            </a:pPr>
            <a:r>
              <a:rPr lang="en-GB" sz="2000" i="1" dirty="0">
                <a:effectLst/>
                <a:latin typeface="Calibri" panose="020F0502020204030204" pitchFamily="34" charset="0"/>
                <a:ea typeface="Calibri" panose="020F0502020204030204" pitchFamily="34" charset="0"/>
                <a:cs typeface="Times New Roman" panose="02020603050405020304" pitchFamily="18" charset="0"/>
              </a:rPr>
              <a:t>Create, as far as possible, a stable environment fo</a:t>
            </a:r>
            <a:r>
              <a:rPr lang="en-GB" sz="2000" i="1" dirty="0">
                <a:latin typeface="Calibri" panose="020F0502020204030204" pitchFamily="34" charset="0"/>
                <a:ea typeface="Calibri" panose="020F0502020204030204" pitchFamily="34" charset="0"/>
                <a:cs typeface="Times New Roman" panose="02020603050405020304" pitchFamily="18" charset="0"/>
              </a:rPr>
              <a:t>r the implementation of reforms</a:t>
            </a:r>
            <a:endParaRPr lang="en-GB" sz="20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700" dirty="0"/>
          </a:p>
        </p:txBody>
      </p:sp>
      <p:sp>
        <p:nvSpPr>
          <p:cNvPr id="4" name="Slide Number Placeholder 3">
            <a:extLst>
              <a:ext uri="{FF2B5EF4-FFF2-40B4-BE49-F238E27FC236}">
                <a16:creationId xmlns:a16="http://schemas.microsoft.com/office/drawing/2014/main" id="{1B0DF30D-06B8-4C5B-B0DC-4FF12ED32229}"/>
              </a:ext>
            </a:extLst>
          </p:cNvPr>
          <p:cNvSpPr>
            <a:spLocks noGrp="1"/>
          </p:cNvSpPr>
          <p:nvPr>
            <p:ph type="sldNum" sz="quarter" idx="12"/>
          </p:nvPr>
        </p:nvSpPr>
        <p:spPr>
          <a:xfrm>
            <a:off x="11444140" y="6400800"/>
            <a:ext cx="708236" cy="419989"/>
          </a:xfrm>
        </p:spPr>
        <p:txBody>
          <a:bodyPr>
            <a:normAutofit/>
          </a:bodyPr>
          <a:lstStyle/>
          <a:p>
            <a:pPr>
              <a:lnSpc>
                <a:spcPct val="90000"/>
              </a:lnSpc>
              <a:spcAft>
                <a:spcPts val="600"/>
              </a:spcAft>
            </a:pPr>
            <a:fld id="{9E9A9A6A-19FB-4A35-AA81-07360AD883DF}" type="slidenum">
              <a:rPr lang="en-GB" sz="900">
                <a:solidFill>
                  <a:schemeClr val="tx1">
                    <a:lumMod val="50000"/>
                    <a:lumOff val="50000"/>
                  </a:schemeClr>
                </a:solidFill>
              </a:rPr>
              <a:pPr>
                <a:lnSpc>
                  <a:spcPct val="90000"/>
                </a:lnSpc>
                <a:spcAft>
                  <a:spcPts val="600"/>
                </a:spcAft>
              </a:pPr>
              <a:t>4</a:t>
            </a:fld>
            <a:r>
              <a:rPr lang="en-GB" sz="900" dirty="0">
                <a:solidFill>
                  <a:schemeClr val="tx1">
                    <a:lumMod val="50000"/>
                    <a:lumOff val="50000"/>
                  </a:schemeClr>
                </a:solidFill>
              </a:rPr>
              <a:t> of 11</a:t>
            </a:r>
          </a:p>
        </p:txBody>
      </p:sp>
    </p:spTree>
    <p:extLst>
      <p:ext uri="{BB962C8B-B14F-4D97-AF65-F5344CB8AC3E}">
        <p14:creationId xmlns:p14="http://schemas.microsoft.com/office/powerpoint/2010/main" val="1190931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DB062-FBD2-4C88-B00A-420BD3B6EA08}"/>
              </a:ext>
            </a:extLst>
          </p:cNvPr>
          <p:cNvSpPr>
            <a:spLocks noGrp="1"/>
          </p:cNvSpPr>
          <p:nvPr>
            <p:ph type="title"/>
          </p:nvPr>
        </p:nvSpPr>
        <p:spPr>
          <a:xfrm>
            <a:off x="838200" y="365126"/>
            <a:ext cx="10515600" cy="315912"/>
          </a:xfrm>
        </p:spPr>
        <p:txBody>
          <a:bodyPr>
            <a:noAutofit/>
          </a:bodyPr>
          <a:lstStyle/>
          <a:p>
            <a:r>
              <a:rPr lang="en-GB" sz="3200" b="1" dirty="0"/>
              <a:t>Lancaster’s work on teaching and learning enhancement</a:t>
            </a:r>
          </a:p>
        </p:txBody>
      </p:sp>
      <p:sp>
        <p:nvSpPr>
          <p:cNvPr id="3" name="Content Placeholder 2">
            <a:extLst>
              <a:ext uri="{FF2B5EF4-FFF2-40B4-BE49-F238E27FC236}">
                <a16:creationId xmlns:a16="http://schemas.microsoft.com/office/drawing/2014/main" id="{22AA3ADD-5C14-4BD4-AF05-0A231F402AF9}"/>
              </a:ext>
            </a:extLst>
          </p:cNvPr>
          <p:cNvSpPr>
            <a:spLocks noGrp="1"/>
          </p:cNvSpPr>
          <p:nvPr>
            <p:ph idx="1"/>
          </p:nvPr>
        </p:nvSpPr>
        <p:spPr>
          <a:xfrm>
            <a:off x="838200" y="798490"/>
            <a:ext cx="10515600" cy="5378473"/>
          </a:xfrm>
        </p:spPr>
        <p:txBody>
          <a:bodyPr>
            <a:normAutofit/>
          </a:bodyPr>
          <a:lstStyle/>
          <a:p>
            <a:r>
              <a:rPr lang="en-GB" sz="2000" dirty="0"/>
              <a:t>Trowler, Ashwin and Saunders (2014) </a:t>
            </a:r>
            <a:r>
              <a:rPr lang="en-GB" sz="2000" i="1" dirty="0">
                <a:effectLst/>
                <a:latin typeface="Arial" panose="020B0604020202020204" pitchFamily="34" charset="0"/>
              </a:rPr>
              <a:t>The role of HEFCE in teaching and learning enhancement: a review of evaluative evidence</a:t>
            </a:r>
            <a:r>
              <a:rPr lang="en-GB" sz="2000" dirty="0">
                <a:effectLst/>
                <a:latin typeface="Arial" panose="020B0604020202020204" pitchFamily="34" charset="0"/>
              </a:rPr>
              <a:t>.</a:t>
            </a:r>
          </a:p>
          <a:p>
            <a:endParaRPr lang="en-GB" sz="2000" dirty="0">
              <a:effectLst/>
              <a:latin typeface="Arial" panose="020B0604020202020204" pitchFamily="34" charset="0"/>
            </a:endParaRPr>
          </a:p>
          <a:p>
            <a:pPr marL="0" indent="0">
              <a:buNone/>
            </a:pPr>
            <a:endParaRPr lang="en-GB" sz="2000" dirty="0">
              <a:effectLst/>
              <a:latin typeface="Arial" panose="020B0604020202020204" pitchFamily="34" charset="0"/>
            </a:endParaRPr>
          </a:p>
          <a:p>
            <a:endParaRPr lang="en-GB" sz="2000" dirty="0">
              <a:effectLst/>
              <a:latin typeface="Arial" panose="020B0604020202020204" pitchFamily="34" charset="0"/>
            </a:endParaRPr>
          </a:p>
          <a:p>
            <a:endParaRPr lang="en-GB" sz="2000" dirty="0">
              <a:latin typeface="Arial" panose="020B0604020202020204" pitchFamily="34" charset="0"/>
            </a:endParaRPr>
          </a:p>
          <a:p>
            <a:pPr marL="0" indent="0">
              <a:buNone/>
            </a:pPr>
            <a:endParaRPr lang="en-GB" sz="2000" dirty="0">
              <a:effectLst/>
              <a:latin typeface="Arial" panose="020B0604020202020204" pitchFamily="34" charset="0"/>
            </a:endParaRPr>
          </a:p>
          <a:p>
            <a:r>
              <a:rPr lang="en-GB" sz="2000" dirty="0">
                <a:latin typeface="Arial" panose="020B0604020202020204" pitchFamily="34" charset="0"/>
              </a:rPr>
              <a:t>Saunders et al (various dates) </a:t>
            </a:r>
            <a:r>
              <a:rPr lang="en-GB" sz="2000" i="1" dirty="0">
                <a:latin typeface="Arial" panose="020B0604020202020204" pitchFamily="34" charset="0"/>
              </a:rPr>
              <a:t>A</a:t>
            </a:r>
            <a:r>
              <a:rPr lang="en-GB" sz="2000" i="1" dirty="0">
                <a:effectLst/>
                <a:latin typeface="Arial" panose="020B0604020202020204" pitchFamily="34" charset="0"/>
              </a:rPr>
              <a:t>nnual report of the evaluation of the SFC quality enhancement framework to its QEF Evaluation Steering Committee</a:t>
            </a:r>
            <a:r>
              <a:rPr lang="en-GB" sz="2000" dirty="0">
                <a:effectLst/>
                <a:latin typeface="Arial" panose="020B0604020202020204" pitchFamily="34" charset="0"/>
              </a:rPr>
              <a:t>.</a:t>
            </a:r>
          </a:p>
          <a:p>
            <a:endParaRPr lang="en-GB" sz="2000" dirty="0">
              <a:latin typeface="Arial" panose="020B0604020202020204" pitchFamily="34" charset="0"/>
            </a:endParaRPr>
          </a:p>
          <a:p>
            <a:r>
              <a:rPr lang="en-GB" sz="2000" dirty="0">
                <a:latin typeface="Arial" panose="020B0604020202020204" pitchFamily="34" charset="0"/>
              </a:rPr>
              <a:t>Trowler, Trowler and Saunders (2018) </a:t>
            </a:r>
            <a:r>
              <a:rPr lang="en-GB" sz="2000" i="1" dirty="0">
                <a:latin typeface="Arial" panose="020B0604020202020204" pitchFamily="34" charset="0"/>
              </a:rPr>
              <a:t>Responding to Student Voice: Insights into international practice</a:t>
            </a:r>
            <a:r>
              <a:rPr lang="en-GB" sz="2000" dirty="0">
                <a:latin typeface="Arial" panose="020B0604020202020204" pitchFamily="34" charset="0"/>
              </a:rPr>
              <a:t>.</a:t>
            </a:r>
            <a:endParaRPr lang="en-GB" sz="2000" dirty="0"/>
          </a:p>
        </p:txBody>
      </p:sp>
      <p:sp>
        <p:nvSpPr>
          <p:cNvPr id="4" name="Slide Number Placeholder 3">
            <a:extLst>
              <a:ext uri="{FF2B5EF4-FFF2-40B4-BE49-F238E27FC236}">
                <a16:creationId xmlns:a16="http://schemas.microsoft.com/office/drawing/2014/main" id="{C10BC496-9004-40DE-8694-1B7B4F509F55}"/>
              </a:ext>
            </a:extLst>
          </p:cNvPr>
          <p:cNvSpPr>
            <a:spLocks noGrp="1"/>
          </p:cNvSpPr>
          <p:nvPr>
            <p:ph type="sldNum" sz="quarter" idx="12"/>
          </p:nvPr>
        </p:nvSpPr>
        <p:spPr/>
        <p:txBody>
          <a:bodyPr/>
          <a:lstStyle/>
          <a:p>
            <a:fld id="{9E9A9A6A-19FB-4A35-AA81-07360AD883DF}" type="slidenum">
              <a:rPr lang="en-GB" smtClean="0"/>
              <a:pPr/>
              <a:t>5</a:t>
            </a:fld>
            <a:r>
              <a:rPr lang="en-GB" dirty="0"/>
              <a:t> of 11</a:t>
            </a:r>
          </a:p>
        </p:txBody>
      </p:sp>
      <p:pic>
        <p:nvPicPr>
          <p:cNvPr id="5" name="Picture 4" descr="Graphical user interface, text&#10;&#10;Description automatically generated">
            <a:extLst>
              <a:ext uri="{FF2B5EF4-FFF2-40B4-BE49-F238E27FC236}">
                <a16:creationId xmlns:a16="http://schemas.microsoft.com/office/drawing/2014/main" id="{E51BD5BC-0757-4755-825F-E8FF06545112}"/>
              </a:ext>
            </a:extLst>
          </p:cNvPr>
          <p:cNvPicPr/>
          <p:nvPr/>
        </p:nvPicPr>
        <p:blipFill>
          <a:blip r:embed="rId2">
            <a:extLst>
              <a:ext uri="{28A0092B-C50C-407E-A947-70E740481C1C}">
                <a14:useLocalDpi xmlns:a14="http://schemas.microsoft.com/office/drawing/2010/main" val="0"/>
              </a:ext>
            </a:extLst>
          </a:blip>
          <a:stretch>
            <a:fillRect/>
          </a:stretch>
        </p:blipFill>
        <p:spPr>
          <a:xfrm>
            <a:off x="813515" y="1500258"/>
            <a:ext cx="9168685" cy="1735559"/>
          </a:xfrm>
          <a:prstGeom prst="rect">
            <a:avLst/>
          </a:prstGeom>
        </p:spPr>
      </p:pic>
    </p:spTree>
    <p:extLst>
      <p:ext uri="{BB962C8B-B14F-4D97-AF65-F5344CB8AC3E}">
        <p14:creationId xmlns:p14="http://schemas.microsoft.com/office/powerpoint/2010/main" val="849784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43FD1-3137-4470-A6AD-FB8ED56ED8BE}"/>
              </a:ext>
            </a:extLst>
          </p:cNvPr>
          <p:cNvSpPr>
            <a:spLocks noGrp="1"/>
          </p:cNvSpPr>
          <p:nvPr>
            <p:ph type="title"/>
          </p:nvPr>
        </p:nvSpPr>
        <p:spPr>
          <a:xfrm>
            <a:off x="838200" y="365126"/>
            <a:ext cx="10515600" cy="860360"/>
          </a:xfrm>
        </p:spPr>
        <p:txBody>
          <a:bodyPr/>
          <a:lstStyle/>
          <a:p>
            <a:r>
              <a:rPr lang="en-GB"/>
              <a:t>The social practice lens</a:t>
            </a:r>
            <a:endParaRPr lang="en-GB" dirty="0"/>
          </a:p>
        </p:txBody>
      </p:sp>
      <p:sp>
        <p:nvSpPr>
          <p:cNvPr id="3" name="Content Placeholder 2">
            <a:extLst>
              <a:ext uri="{FF2B5EF4-FFF2-40B4-BE49-F238E27FC236}">
                <a16:creationId xmlns:a16="http://schemas.microsoft.com/office/drawing/2014/main" id="{99467704-907E-44CF-9C37-B4EC182A2BEA}"/>
              </a:ext>
            </a:extLst>
          </p:cNvPr>
          <p:cNvSpPr>
            <a:spLocks noGrp="1"/>
          </p:cNvSpPr>
          <p:nvPr>
            <p:ph idx="1"/>
          </p:nvPr>
        </p:nvSpPr>
        <p:spPr>
          <a:xfrm>
            <a:off x="838200" y="1300899"/>
            <a:ext cx="10515600" cy="5420576"/>
          </a:xfrm>
        </p:spPr>
        <p:txBody>
          <a:bodyPr>
            <a:normAutofit/>
          </a:bodyPr>
          <a:lstStyle/>
          <a:p>
            <a:r>
              <a:rPr lang="en-GB" sz="2000" dirty="0">
                <a:latin typeface="Tahoma" panose="020B0604030504040204" pitchFamily="34" charset="0"/>
              </a:rPr>
              <a:t>“Workgroup” operating over time to accomplish </a:t>
            </a:r>
            <a:r>
              <a:rPr lang="en-GB" sz="2000" dirty="0">
                <a:effectLst/>
                <a:latin typeface="Tahoma" panose="020B0604030504040204" pitchFamily="34" charset="0"/>
              </a:rPr>
              <a:t>(not necessarily mutual) goals</a:t>
            </a:r>
          </a:p>
          <a:p>
            <a:r>
              <a:rPr lang="en-GB" sz="2000" dirty="0">
                <a:effectLst/>
                <a:latin typeface="Tahoma" panose="020B0604030504040204" pitchFamily="34" charset="0"/>
              </a:rPr>
              <a:t>Behaviours involved are underpinned by forms of knowledge, understandings, discourses, beliefs, values, expectations and emotions. </a:t>
            </a:r>
            <a:r>
              <a:rPr lang="en-GB" sz="2000" dirty="0">
                <a:latin typeface="Tahoma" panose="020B0604030504040204" pitchFamily="34" charset="0"/>
              </a:rPr>
              <a:t>( = Gut reactions and codes of signification)</a:t>
            </a:r>
            <a:endParaRPr lang="en-GB" sz="2000" dirty="0">
              <a:effectLst/>
              <a:latin typeface="Tahoma" panose="020B0604030504040204" pitchFamily="34" charset="0"/>
            </a:endParaRPr>
          </a:p>
          <a:p>
            <a:r>
              <a:rPr lang="en-GB" sz="2000" dirty="0">
                <a:effectLst/>
                <a:latin typeface="Tahoma" panose="020B0604030504040204" pitchFamily="34" charset="0"/>
              </a:rPr>
              <a:t>Recurrent practices and these underpinnings become unique over time – specific local repertoires</a:t>
            </a:r>
          </a:p>
          <a:p>
            <a:r>
              <a:rPr lang="en-GB" sz="2000" dirty="0">
                <a:effectLst/>
                <a:latin typeface="Tahoma" panose="020B0604030504040204" pitchFamily="34" charset="0"/>
              </a:rPr>
              <a:t>Power dynamics operate, as does the material world – tools, architecture, software. These situational factors condition practice dispositions</a:t>
            </a:r>
          </a:p>
          <a:p>
            <a:r>
              <a:rPr lang="en-GB" sz="2000" dirty="0">
                <a:latin typeface="Tahoma" panose="020B0604030504040204" pitchFamily="34" charset="0"/>
              </a:rPr>
              <a:t>But so are proto-practice reservoirs. Ideational characteristics which are available in many contexts and are drawn on: ideologies; ways of understanding; taken-for-granted ideas, symbolic structures</a:t>
            </a:r>
          </a:p>
          <a:p>
            <a:r>
              <a:rPr lang="en-GB" sz="2000" dirty="0">
                <a:effectLst/>
                <a:latin typeface="Tahoma" panose="020B0604030504040204" pitchFamily="34" charset="0"/>
              </a:rPr>
              <a:t>Practices are not in a bubble but are nested vertically and bundled horizontally – they are open, natural systems</a:t>
            </a:r>
          </a:p>
          <a:p>
            <a:r>
              <a:rPr lang="en-GB" sz="2000" dirty="0">
                <a:latin typeface="Tahoma" panose="020B0604030504040204" pitchFamily="34" charset="0"/>
              </a:rPr>
              <a:t>Practices are historically emergent – influenced by past practices and the backstories of those involved and their context.</a:t>
            </a:r>
          </a:p>
          <a:p>
            <a:r>
              <a:rPr lang="en-GB" sz="2000" dirty="0">
                <a:effectLst/>
                <a:latin typeface="Tahoma" panose="020B0604030504040204" pitchFamily="34" charset="0"/>
              </a:rPr>
              <a:t>Both structures (which lend regularity and predictability to behaviours) and agency (involving </a:t>
            </a:r>
            <a:r>
              <a:rPr lang="en-GB" sz="2000" dirty="0">
                <a:latin typeface="Tahoma" panose="020B0604030504040204" pitchFamily="34" charset="0"/>
              </a:rPr>
              <a:t>choices) are at work</a:t>
            </a:r>
            <a:endParaRPr lang="en-GB" sz="2000" dirty="0">
              <a:effectLst/>
              <a:latin typeface="Tahoma" panose="020B0604030504040204" pitchFamily="34" charset="0"/>
            </a:endParaRPr>
          </a:p>
          <a:p>
            <a:endParaRPr lang="en-GB" sz="1000" dirty="0"/>
          </a:p>
        </p:txBody>
      </p:sp>
      <p:sp>
        <p:nvSpPr>
          <p:cNvPr id="4" name="Slide Number Placeholder 3">
            <a:extLst>
              <a:ext uri="{FF2B5EF4-FFF2-40B4-BE49-F238E27FC236}">
                <a16:creationId xmlns:a16="http://schemas.microsoft.com/office/drawing/2014/main" id="{81276E2E-6BC1-4CC5-B3D6-0A43FC1EE207}"/>
              </a:ext>
            </a:extLst>
          </p:cNvPr>
          <p:cNvSpPr>
            <a:spLocks noGrp="1"/>
          </p:cNvSpPr>
          <p:nvPr>
            <p:ph type="sldNum" sz="quarter" idx="12"/>
          </p:nvPr>
        </p:nvSpPr>
        <p:spPr/>
        <p:txBody>
          <a:bodyPr/>
          <a:lstStyle/>
          <a:p>
            <a:fld id="{9E9A9A6A-19FB-4A35-AA81-07360AD883DF}" type="slidenum">
              <a:rPr lang="en-GB" smtClean="0"/>
              <a:t>6</a:t>
            </a:fld>
            <a:r>
              <a:rPr lang="en-GB"/>
              <a:t> of 11</a:t>
            </a:r>
            <a:endParaRPr lang="en-GB" dirty="0"/>
          </a:p>
        </p:txBody>
      </p:sp>
    </p:spTree>
    <p:extLst>
      <p:ext uri="{BB962C8B-B14F-4D97-AF65-F5344CB8AC3E}">
        <p14:creationId xmlns:p14="http://schemas.microsoft.com/office/powerpoint/2010/main" val="1123876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9E3EB-96A2-47B9-898C-8A54211EF067}"/>
              </a:ext>
            </a:extLst>
          </p:cNvPr>
          <p:cNvSpPr>
            <a:spLocks noGrp="1"/>
          </p:cNvSpPr>
          <p:nvPr>
            <p:ph type="title"/>
          </p:nvPr>
        </p:nvSpPr>
        <p:spPr>
          <a:xfrm>
            <a:off x="838200" y="365125"/>
            <a:ext cx="10515600" cy="665389"/>
          </a:xfrm>
        </p:spPr>
        <p:txBody>
          <a:bodyPr>
            <a:normAutofit fontScale="90000"/>
          </a:bodyPr>
          <a:lstStyle/>
          <a:p>
            <a:r>
              <a:rPr lang="en-GB" dirty="0"/>
              <a:t>Examples of practices at work</a:t>
            </a:r>
          </a:p>
        </p:txBody>
      </p:sp>
      <p:graphicFrame>
        <p:nvGraphicFramePr>
          <p:cNvPr id="6" name="Content Placeholder 2">
            <a:extLst>
              <a:ext uri="{FF2B5EF4-FFF2-40B4-BE49-F238E27FC236}">
                <a16:creationId xmlns:a16="http://schemas.microsoft.com/office/drawing/2014/main" id="{306DE805-C4C3-631D-4D75-5BC3223B9D29}"/>
              </a:ext>
            </a:extLst>
          </p:cNvPr>
          <p:cNvGraphicFramePr>
            <a:graphicFrameLocks noGrp="1"/>
          </p:cNvGraphicFramePr>
          <p:nvPr>
            <p:ph idx="1"/>
            <p:extLst>
              <p:ext uri="{D42A27DB-BD31-4B8C-83A1-F6EECF244321}">
                <p14:modId xmlns:p14="http://schemas.microsoft.com/office/powerpoint/2010/main" val="365380873"/>
              </p:ext>
            </p:extLst>
          </p:nvPr>
        </p:nvGraphicFramePr>
        <p:xfrm>
          <a:off x="838200" y="1175657"/>
          <a:ext cx="10515600" cy="5001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5C5547E-7045-45FC-9B7D-9C2E229B623C}"/>
              </a:ext>
            </a:extLst>
          </p:cNvPr>
          <p:cNvSpPr>
            <a:spLocks noGrp="1"/>
          </p:cNvSpPr>
          <p:nvPr>
            <p:ph type="sldNum" sz="quarter" idx="12"/>
          </p:nvPr>
        </p:nvSpPr>
        <p:spPr/>
        <p:txBody>
          <a:bodyPr/>
          <a:lstStyle/>
          <a:p>
            <a:fld id="{9E9A9A6A-19FB-4A35-AA81-07360AD883DF}" type="slidenum">
              <a:rPr lang="en-GB" smtClean="0"/>
              <a:t>7</a:t>
            </a:fld>
            <a:r>
              <a:rPr lang="en-GB" dirty="0"/>
              <a:t> of 11</a:t>
            </a:r>
          </a:p>
        </p:txBody>
      </p:sp>
      <p:pic>
        <p:nvPicPr>
          <p:cNvPr id="7" name="Picture 6" descr="Woman talking with therapist">
            <a:extLst>
              <a:ext uri="{FF2B5EF4-FFF2-40B4-BE49-F238E27FC236}">
                <a16:creationId xmlns:a16="http://schemas.microsoft.com/office/drawing/2014/main" id="{1855250F-558B-4984-BB99-A10FA1F1DD8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82915" y="3280229"/>
            <a:ext cx="936172" cy="769257"/>
          </a:xfrm>
          <a:prstGeom prst="rect">
            <a:avLst/>
          </a:prstGeom>
        </p:spPr>
      </p:pic>
    </p:spTree>
    <p:extLst>
      <p:ext uri="{BB962C8B-B14F-4D97-AF65-F5344CB8AC3E}">
        <p14:creationId xmlns:p14="http://schemas.microsoft.com/office/powerpoint/2010/main" val="1790585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1716-1A30-42ED-8FA7-E44DBFE2DC9E}"/>
              </a:ext>
            </a:extLst>
          </p:cNvPr>
          <p:cNvSpPr>
            <a:spLocks noGrp="1"/>
          </p:cNvSpPr>
          <p:nvPr>
            <p:ph type="title"/>
          </p:nvPr>
        </p:nvSpPr>
        <p:spPr>
          <a:xfrm>
            <a:off x="838200" y="179010"/>
            <a:ext cx="10515600" cy="358018"/>
          </a:xfrm>
        </p:spPr>
        <p:txBody>
          <a:bodyPr>
            <a:noAutofit/>
          </a:bodyPr>
          <a:lstStyle/>
          <a:p>
            <a:r>
              <a:rPr lang="en-GB" sz="2800" dirty="0"/>
              <a:t>Teaching and learning regimes: the moments inform different practices</a:t>
            </a:r>
          </a:p>
        </p:txBody>
      </p:sp>
      <p:pic>
        <p:nvPicPr>
          <p:cNvPr id="6" name="Content Placeholder 5">
            <a:extLst>
              <a:ext uri="{FF2B5EF4-FFF2-40B4-BE49-F238E27FC236}">
                <a16:creationId xmlns:a16="http://schemas.microsoft.com/office/drawing/2014/main" id="{199D1D1E-270A-4A23-8352-F89FD2154CD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15770" y="540581"/>
            <a:ext cx="6277430" cy="6236247"/>
          </a:xfrm>
        </p:spPr>
      </p:pic>
      <p:sp>
        <p:nvSpPr>
          <p:cNvPr id="4" name="Slide Number Placeholder 3">
            <a:extLst>
              <a:ext uri="{FF2B5EF4-FFF2-40B4-BE49-F238E27FC236}">
                <a16:creationId xmlns:a16="http://schemas.microsoft.com/office/drawing/2014/main" id="{E0A6F5F8-08D8-4F75-8261-5C00B9F62DBD}"/>
              </a:ext>
            </a:extLst>
          </p:cNvPr>
          <p:cNvSpPr>
            <a:spLocks noGrp="1"/>
          </p:cNvSpPr>
          <p:nvPr>
            <p:ph type="sldNum" sz="quarter" idx="12"/>
          </p:nvPr>
        </p:nvSpPr>
        <p:spPr/>
        <p:txBody>
          <a:bodyPr/>
          <a:lstStyle/>
          <a:p>
            <a:fld id="{9E9A9A6A-19FB-4A35-AA81-07360AD883DF}" type="slidenum">
              <a:rPr lang="en-GB" smtClean="0"/>
              <a:t>8</a:t>
            </a:fld>
            <a:r>
              <a:rPr lang="en-GB" dirty="0"/>
              <a:t> of 11</a:t>
            </a:r>
          </a:p>
        </p:txBody>
      </p:sp>
    </p:spTree>
    <p:extLst>
      <p:ext uri="{BB962C8B-B14F-4D97-AF65-F5344CB8AC3E}">
        <p14:creationId xmlns:p14="http://schemas.microsoft.com/office/powerpoint/2010/main" val="805883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45FF4-1542-422D-9D76-71CB6F1BC6B9}"/>
              </a:ext>
            </a:extLst>
          </p:cNvPr>
          <p:cNvSpPr>
            <a:spLocks noGrp="1"/>
          </p:cNvSpPr>
          <p:nvPr>
            <p:ph type="title"/>
          </p:nvPr>
        </p:nvSpPr>
        <p:spPr>
          <a:xfrm>
            <a:off x="838200" y="365125"/>
            <a:ext cx="10515600" cy="462189"/>
          </a:xfrm>
        </p:spPr>
        <p:txBody>
          <a:bodyPr>
            <a:noAutofit/>
          </a:bodyPr>
          <a:lstStyle/>
          <a:p>
            <a:r>
              <a:rPr lang="en-GB" sz="3200" dirty="0"/>
              <a:t>Proto-practice reservoirs and the practice sensibility</a:t>
            </a:r>
          </a:p>
        </p:txBody>
      </p:sp>
      <p:pic>
        <p:nvPicPr>
          <p:cNvPr id="8" name="Content Placeholder 7">
            <a:extLst>
              <a:ext uri="{FF2B5EF4-FFF2-40B4-BE49-F238E27FC236}">
                <a16:creationId xmlns:a16="http://schemas.microsoft.com/office/drawing/2014/main" id="{2ED9B357-8342-482B-9639-B1A4435B98E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4560" y="972457"/>
            <a:ext cx="9777917" cy="5749018"/>
          </a:xfrm>
        </p:spPr>
      </p:pic>
      <p:sp>
        <p:nvSpPr>
          <p:cNvPr id="4" name="Slide Number Placeholder 3">
            <a:extLst>
              <a:ext uri="{FF2B5EF4-FFF2-40B4-BE49-F238E27FC236}">
                <a16:creationId xmlns:a16="http://schemas.microsoft.com/office/drawing/2014/main" id="{5D5D06D2-0E96-4528-B46F-638E6739CE27}"/>
              </a:ext>
            </a:extLst>
          </p:cNvPr>
          <p:cNvSpPr>
            <a:spLocks noGrp="1"/>
          </p:cNvSpPr>
          <p:nvPr>
            <p:ph type="sldNum" sz="quarter" idx="12"/>
          </p:nvPr>
        </p:nvSpPr>
        <p:spPr/>
        <p:txBody>
          <a:bodyPr/>
          <a:lstStyle/>
          <a:p>
            <a:fld id="{9E9A9A6A-19FB-4A35-AA81-07360AD883DF}" type="slidenum">
              <a:rPr lang="en-GB" smtClean="0"/>
              <a:t>9</a:t>
            </a:fld>
            <a:r>
              <a:rPr lang="en-GB" dirty="0"/>
              <a:t> of 11</a:t>
            </a:r>
          </a:p>
        </p:txBody>
      </p:sp>
    </p:spTree>
    <p:extLst>
      <p:ext uri="{BB962C8B-B14F-4D97-AF65-F5344CB8AC3E}">
        <p14:creationId xmlns:p14="http://schemas.microsoft.com/office/powerpoint/2010/main" val="2433803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768</Words>
  <Application>Microsoft Office PowerPoint</Application>
  <PresentationFormat>Widescreen</PresentationFormat>
  <Paragraphs>86</Paragraphs>
  <Slides>11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Tahoma</vt:lpstr>
      <vt:lpstr>Office Theme</vt:lpstr>
      <vt:lpstr>Enhancing Learning and Teaching in Universities  Through a Practice Lens </vt:lpstr>
      <vt:lpstr>www.porto.paultrowler.com</vt:lpstr>
      <vt:lpstr>Levels of consideration….</vt:lpstr>
      <vt:lpstr>Great Expectations…</vt:lpstr>
      <vt:lpstr>Lancaster’s work on teaching and learning enhancement</vt:lpstr>
      <vt:lpstr>The social practice lens</vt:lpstr>
      <vt:lpstr>Examples of practices at work</vt:lpstr>
      <vt:lpstr>Teaching and learning regimes: the moments inform different practices</vt:lpstr>
      <vt:lpstr>Proto-practice reservoirs and the practice sensibility</vt:lpstr>
      <vt:lpstr>Propositions about enhancement </vt:lpstr>
      <vt:lpstr>Combining the lessons about enhancement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Learning and Teaching in Universities  Through a Practice Lens</dc:title>
  <dc:creator>Paul Trowler</dc:creator>
  <cp:lastModifiedBy>Paul Trowler</cp:lastModifiedBy>
  <cp:revision>1</cp:revision>
  <cp:lastPrinted>2022-03-21T13:50:01Z</cp:lastPrinted>
  <dcterms:created xsi:type="dcterms:W3CDTF">2022-03-15T12:43:45Z</dcterms:created>
  <dcterms:modified xsi:type="dcterms:W3CDTF">2022-03-23T07:32:30Z</dcterms:modified>
</cp:coreProperties>
</file>